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74" r:id="rId2"/>
    <p:sldId id="332" r:id="rId3"/>
    <p:sldId id="266" r:id="rId4"/>
    <p:sldId id="257" r:id="rId5"/>
    <p:sldId id="258" r:id="rId6"/>
    <p:sldId id="259" r:id="rId7"/>
    <p:sldId id="260" r:id="rId8"/>
    <p:sldId id="261" r:id="rId9"/>
    <p:sldId id="262" r:id="rId10"/>
    <p:sldId id="333" r:id="rId11"/>
    <p:sldId id="334" r:id="rId12"/>
    <p:sldId id="308" r:id="rId13"/>
  </p:sldIdLst>
  <p:sldSz cx="9144000" cy="5143500" type="screen16x9"/>
  <p:notesSz cx="6858000" cy="9144000"/>
  <p:defaultText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3B2"/>
    <a:srgbClr val="FD5F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1"/>
  </p:normalViewPr>
  <p:slideViewPr>
    <p:cSldViewPr snapToGrid="0">
      <p:cViewPr varScale="1">
        <p:scale>
          <a:sx n="93" d="100"/>
          <a:sy n="93" d="100"/>
        </p:scale>
        <p:origin x="5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B70FA-65FE-4368-9895-3EC76C1DB31B}" type="datetimeFigureOut">
              <a:rPr lang="fi-FI" smtClean="0"/>
              <a:t>6.3.2026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1B274-AD80-49E8-90FF-E1D82BD1C82B}" type="slidenum">
              <a:rPr lang="fi-FI" smtClean="0"/>
              <a:t>‹#›</a:t>
            </a:fld>
            <a:endParaRPr lang="fi-FI"/>
          </a:p>
        </p:txBody>
      </p:sp>
    </p:spTree>
    <p:extLst>
      <p:ext uri="{BB962C8B-B14F-4D97-AF65-F5344CB8AC3E}">
        <p14:creationId xmlns:p14="http://schemas.microsoft.com/office/powerpoint/2010/main" val="1584002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52" name="Google Shape;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623359dd5a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g3623359dd5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 name="Google Shape;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863EF7EF-241C-5302-3337-C2FE371A5DD7}"/>
            </a:ext>
          </a:extLst>
        </p:cNvPr>
        <p:cNvGrpSpPr/>
        <p:nvPr/>
      </p:nvGrpSpPr>
      <p:grpSpPr>
        <a:xfrm>
          <a:off x="0" y="0"/>
          <a:ext cx="0" cy="0"/>
          <a:chOff x="0" y="0"/>
          <a:chExt cx="0" cy="0"/>
        </a:xfrm>
      </p:grpSpPr>
      <p:sp>
        <p:nvSpPr>
          <p:cNvPr id="87" name="Google Shape;87;p4:notes">
            <a:extLst>
              <a:ext uri="{FF2B5EF4-FFF2-40B4-BE49-F238E27FC236}">
                <a16:creationId xmlns:a16="http://schemas.microsoft.com/office/drawing/2014/main" id="{AB934DD1-8C88-B7E3-61B0-B89BD8E869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4:notes">
            <a:extLst>
              <a:ext uri="{FF2B5EF4-FFF2-40B4-BE49-F238E27FC236}">
                <a16:creationId xmlns:a16="http://schemas.microsoft.com/office/drawing/2014/main" id="{3F46CDDB-E661-EC11-408A-ED181210F6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5647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CCDB2B3D-B01B-7548-6A81-87CCED67FB2A}"/>
            </a:ext>
          </a:extLst>
        </p:cNvPr>
        <p:cNvGrpSpPr/>
        <p:nvPr/>
      </p:nvGrpSpPr>
      <p:grpSpPr>
        <a:xfrm>
          <a:off x="0" y="0"/>
          <a:ext cx="0" cy="0"/>
          <a:chOff x="0" y="0"/>
          <a:chExt cx="0" cy="0"/>
        </a:xfrm>
      </p:grpSpPr>
      <p:sp>
        <p:nvSpPr>
          <p:cNvPr id="87" name="Google Shape;87;p4:notes">
            <a:extLst>
              <a:ext uri="{FF2B5EF4-FFF2-40B4-BE49-F238E27FC236}">
                <a16:creationId xmlns:a16="http://schemas.microsoft.com/office/drawing/2014/main" id="{F1C4EE90-62A6-0DB5-A4EC-55A1CD6652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4:notes">
            <a:extLst>
              <a:ext uri="{FF2B5EF4-FFF2-40B4-BE49-F238E27FC236}">
                <a16:creationId xmlns:a16="http://schemas.microsoft.com/office/drawing/2014/main" id="{8725FAE3-1A04-CF6D-9533-C607E10C7D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1980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46A2E2AE-A3F7-B5EB-6900-BB3D707B796E}"/>
              </a:ext>
            </a:extLst>
          </p:cNvPr>
          <p:cNvSpPr>
            <a:spLocks noGrp="1"/>
          </p:cNvSpPr>
          <p:nvPr>
            <p:ph type="pic" idx="1"/>
          </p:nvPr>
        </p:nvSpPr>
        <p:spPr>
          <a:xfrm>
            <a:off x="0" y="864525"/>
            <a:ext cx="9144000" cy="4031672"/>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fi-FI"/>
          </a:p>
        </p:txBody>
      </p:sp>
    </p:spTree>
    <p:extLst>
      <p:ext uri="{BB962C8B-B14F-4D97-AF65-F5344CB8AC3E}">
        <p14:creationId xmlns:p14="http://schemas.microsoft.com/office/powerpoint/2010/main" val="142658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8C5D02-B463-310B-07EF-05CBE43AB6B7}"/>
              </a:ext>
            </a:extLst>
          </p:cNvPr>
          <p:cNvSpPr>
            <a:spLocks noGrp="1"/>
          </p:cNvSpPr>
          <p:nvPr>
            <p:ph type="title"/>
          </p:nvPr>
        </p:nvSpPr>
        <p:spPr>
          <a:xfrm>
            <a:off x="4646817" y="864525"/>
            <a:ext cx="3890354" cy="922711"/>
          </a:xfrm>
        </p:spPr>
        <p:txBody>
          <a:bodyPr anchor="b"/>
          <a:lstStyle>
            <a:lvl1pPr>
              <a:defRPr sz="2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C9B667B5-FE54-2CF1-6E6D-13EE8A2A25EF}"/>
              </a:ext>
            </a:extLst>
          </p:cNvPr>
          <p:cNvSpPr>
            <a:spLocks noGrp="1"/>
          </p:cNvSpPr>
          <p:nvPr>
            <p:ph type="pic" idx="1"/>
          </p:nvPr>
        </p:nvSpPr>
        <p:spPr>
          <a:xfrm>
            <a:off x="0" y="864525"/>
            <a:ext cx="4497185" cy="4031672"/>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fi-FI"/>
          </a:p>
        </p:txBody>
      </p:sp>
      <p:sp>
        <p:nvSpPr>
          <p:cNvPr id="4" name="Tekstin paikkamerkki 3">
            <a:extLst>
              <a:ext uri="{FF2B5EF4-FFF2-40B4-BE49-F238E27FC236}">
                <a16:creationId xmlns:a16="http://schemas.microsoft.com/office/drawing/2014/main" id="{23203FBA-1BB7-7BDC-AFF4-5B0236685E4D}"/>
              </a:ext>
            </a:extLst>
          </p:cNvPr>
          <p:cNvSpPr>
            <a:spLocks noGrp="1"/>
          </p:cNvSpPr>
          <p:nvPr>
            <p:ph type="body" sz="half" idx="2"/>
          </p:nvPr>
        </p:nvSpPr>
        <p:spPr>
          <a:xfrm>
            <a:off x="4646817" y="2019557"/>
            <a:ext cx="3890354" cy="2876640"/>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fi-FI" dirty="0"/>
              <a:t>Muokkaa tekstin perustyylejä napsauttamalla</a:t>
            </a:r>
          </a:p>
        </p:txBody>
      </p:sp>
    </p:spTree>
    <p:extLst>
      <p:ext uri="{BB962C8B-B14F-4D97-AF65-F5344CB8AC3E}">
        <p14:creationId xmlns:p14="http://schemas.microsoft.com/office/powerpoint/2010/main" val="650142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396CCC-B814-009A-E90B-856A03890371}"/>
              </a:ext>
            </a:extLst>
          </p:cNvPr>
          <p:cNvSpPr>
            <a:spLocks noGrp="1"/>
          </p:cNvSpPr>
          <p:nvPr>
            <p:ph type="ctrTitle"/>
          </p:nvPr>
        </p:nvSpPr>
        <p:spPr>
          <a:xfrm>
            <a:off x="1143000" y="841772"/>
            <a:ext cx="6858000" cy="1790700"/>
          </a:xfrm>
        </p:spPr>
        <p:txBody>
          <a:bodyPr anchor="b"/>
          <a:lstStyle>
            <a:lvl1pPr algn="ctr">
              <a:defRPr sz="45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FD1746F0-D395-797A-1771-8A166ADF1D1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187611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A0EBB7-A17D-3F1A-9D5F-BAB998DF4302}"/>
              </a:ext>
            </a:extLst>
          </p:cNvPr>
          <p:cNvSpPr>
            <a:spLocks noGrp="1"/>
          </p:cNvSpPr>
          <p:nvPr>
            <p:ph type="title"/>
          </p:nvPr>
        </p:nvSpPr>
        <p:spPr>
          <a:xfrm>
            <a:off x="987137" y="1096805"/>
            <a:ext cx="7169727" cy="994172"/>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EA95D2CF-5653-8CE1-4009-C420091854BA}"/>
              </a:ext>
            </a:extLst>
          </p:cNvPr>
          <p:cNvSpPr>
            <a:spLocks noGrp="1"/>
          </p:cNvSpPr>
          <p:nvPr>
            <p:ph idx="1"/>
          </p:nvPr>
        </p:nvSpPr>
        <p:spPr>
          <a:xfrm>
            <a:off x="987137" y="2227810"/>
            <a:ext cx="7169727" cy="240491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25655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822609-E2CC-9469-7699-E00B4447CE6B}"/>
              </a:ext>
            </a:extLst>
          </p:cNvPr>
          <p:cNvSpPr>
            <a:spLocks noGrp="1"/>
          </p:cNvSpPr>
          <p:nvPr>
            <p:ph type="title"/>
          </p:nvPr>
        </p:nvSpPr>
        <p:spPr>
          <a:xfrm>
            <a:off x="623887" y="1282304"/>
            <a:ext cx="7886700" cy="2139553"/>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F1478FF8-EF2D-E49C-1807-C4D2B6F04933}"/>
              </a:ext>
            </a:extLst>
          </p:cNvPr>
          <p:cNvSpPr>
            <a:spLocks noGrp="1"/>
          </p:cNvSpPr>
          <p:nvPr>
            <p:ph type="body" idx="1"/>
          </p:nvPr>
        </p:nvSpPr>
        <p:spPr>
          <a:xfrm>
            <a:off x="623887" y="3442099"/>
            <a:ext cx="7886700" cy="1125140"/>
          </a:xfr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3648479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EABD2F-9C51-BDD6-DF63-84548013AC4F}"/>
              </a:ext>
            </a:extLst>
          </p:cNvPr>
          <p:cNvSpPr>
            <a:spLocks noGrp="1"/>
          </p:cNvSpPr>
          <p:nvPr>
            <p:ph type="title"/>
          </p:nvPr>
        </p:nvSpPr>
        <p:spPr>
          <a:xfrm>
            <a:off x="1011035" y="885824"/>
            <a:ext cx="7886700" cy="994172"/>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A5714568-C9F8-3B7F-BB81-55539CB11D11}"/>
              </a:ext>
            </a:extLst>
          </p:cNvPr>
          <p:cNvSpPr>
            <a:spLocks noGrp="1"/>
          </p:cNvSpPr>
          <p:nvPr>
            <p:ph sz="half" idx="1"/>
          </p:nvPr>
        </p:nvSpPr>
        <p:spPr>
          <a:xfrm>
            <a:off x="1011035" y="1879996"/>
            <a:ext cx="3810345" cy="3263504"/>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a:extLst>
              <a:ext uri="{FF2B5EF4-FFF2-40B4-BE49-F238E27FC236}">
                <a16:creationId xmlns:a16="http://schemas.microsoft.com/office/drawing/2014/main" id="{63A2B99A-58E1-365D-1EE5-D7B746C61345}"/>
              </a:ext>
            </a:extLst>
          </p:cNvPr>
          <p:cNvSpPr>
            <a:spLocks noGrp="1"/>
          </p:cNvSpPr>
          <p:nvPr>
            <p:ph sz="half" idx="2"/>
          </p:nvPr>
        </p:nvSpPr>
        <p:spPr>
          <a:xfrm>
            <a:off x="5087389" y="1879996"/>
            <a:ext cx="3810346" cy="3263504"/>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16452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8AC39934-B7BB-928A-F579-E6791EA294ED}"/>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013ECF0-560A-5B2E-36FB-CC10031C000D}"/>
              </a:ext>
            </a:extLst>
          </p:cNvPr>
          <p:cNvSpPr>
            <a:spLocks noGrp="1"/>
          </p:cNvSpPr>
          <p:nvPr>
            <p:ph sz="half" idx="2"/>
          </p:nvPr>
        </p:nvSpPr>
        <p:spPr>
          <a:xfrm>
            <a:off x="629842" y="1878806"/>
            <a:ext cx="3868340"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C1F49961-B928-284C-ADF6-7C753ADC46B5}"/>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D826D9E-6E67-02D9-2F4D-82EBADBA70DB}"/>
              </a:ext>
            </a:extLst>
          </p:cNvPr>
          <p:cNvSpPr>
            <a:spLocks noGrp="1"/>
          </p:cNvSpPr>
          <p:nvPr>
            <p:ph sz="quarter" idx="4"/>
          </p:nvPr>
        </p:nvSpPr>
        <p:spPr>
          <a:xfrm>
            <a:off x="4629151" y="1878806"/>
            <a:ext cx="3887391"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527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1F68C5-A71D-FCC2-B56C-E5BA0A5BF9ED}"/>
              </a:ext>
            </a:extLst>
          </p:cNvPr>
          <p:cNvSpPr>
            <a:spLocks noGrp="1"/>
          </p:cNvSpPr>
          <p:nvPr>
            <p:ph type="title"/>
          </p:nvPr>
        </p:nvSpPr>
        <p:spPr>
          <a:xfrm>
            <a:off x="1014152" y="1096805"/>
            <a:ext cx="7501197" cy="994172"/>
          </a:xfrm>
        </p:spPr>
        <p:txBody>
          <a:bodyPr/>
          <a:lstStyle/>
          <a:p>
            <a:r>
              <a:rPr lang="fi-FI"/>
              <a:t>Muokkaa ots. perustyyl. napsautt.</a:t>
            </a:r>
          </a:p>
        </p:txBody>
      </p:sp>
    </p:spTree>
    <p:extLst>
      <p:ext uri="{BB962C8B-B14F-4D97-AF65-F5344CB8AC3E}">
        <p14:creationId xmlns:p14="http://schemas.microsoft.com/office/powerpoint/2010/main" val="221064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77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212C83-2575-E77B-1EA1-AAD7BCBAEB4E}"/>
              </a:ext>
            </a:extLst>
          </p:cNvPr>
          <p:cNvSpPr>
            <a:spLocks noGrp="1"/>
          </p:cNvSpPr>
          <p:nvPr>
            <p:ph type="title"/>
          </p:nvPr>
        </p:nvSpPr>
        <p:spPr>
          <a:xfrm>
            <a:off x="938213" y="816726"/>
            <a:ext cx="2949178" cy="1200150"/>
          </a:xfrm>
        </p:spPr>
        <p:txBody>
          <a:bodyPr anchor="b"/>
          <a:lstStyle>
            <a:lvl1pPr>
              <a:defRPr sz="2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D5259C1-1A06-DAF6-BEB5-074ACC1FDB75}"/>
              </a:ext>
            </a:extLst>
          </p:cNvPr>
          <p:cNvSpPr>
            <a:spLocks noGrp="1"/>
          </p:cNvSpPr>
          <p:nvPr>
            <p:ph idx="1"/>
          </p:nvPr>
        </p:nvSpPr>
        <p:spPr>
          <a:xfrm>
            <a:off x="4048297" y="1313411"/>
            <a:ext cx="4468243" cy="308237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a:extLst>
              <a:ext uri="{FF2B5EF4-FFF2-40B4-BE49-F238E27FC236}">
                <a16:creationId xmlns:a16="http://schemas.microsoft.com/office/drawing/2014/main" id="{B62741BB-76C9-EE87-00BA-73A3846C2569}"/>
              </a:ext>
            </a:extLst>
          </p:cNvPr>
          <p:cNvSpPr>
            <a:spLocks noGrp="1"/>
          </p:cNvSpPr>
          <p:nvPr>
            <p:ph type="body" sz="half" idx="2"/>
          </p:nvPr>
        </p:nvSpPr>
        <p:spPr>
          <a:xfrm>
            <a:off x="938213" y="2194560"/>
            <a:ext cx="2949178" cy="220718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fi-FI" dirty="0"/>
              <a:t>Muokkaa tekstin perustyylejä napsauttamalla</a:t>
            </a:r>
          </a:p>
        </p:txBody>
      </p:sp>
    </p:spTree>
    <p:extLst>
      <p:ext uri="{BB962C8B-B14F-4D97-AF65-F5344CB8AC3E}">
        <p14:creationId xmlns:p14="http://schemas.microsoft.com/office/powerpoint/2010/main" val="22930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6" descr="Kuva, joka sisältää kohteen teksti, kuvakaappaus, muotoilu&#10;&#10;Kuvaus luotu automaattisesti">
            <a:extLst>
              <a:ext uri="{FF2B5EF4-FFF2-40B4-BE49-F238E27FC236}">
                <a16:creationId xmlns:a16="http://schemas.microsoft.com/office/drawing/2014/main" id="{286AA614-F963-ACAC-A238-2E238817976C}"/>
              </a:ext>
            </a:extLst>
          </p:cNvPr>
          <p:cNvPicPr>
            <a:picLocks noChangeAspect="1"/>
          </p:cNvPicPr>
          <p:nvPr userDrawn="1"/>
        </p:nvPicPr>
        <p:blipFill>
          <a:blip r:embed="rId12"/>
          <a:stretch>
            <a:fillRect/>
          </a:stretch>
        </p:blipFill>
        <p:spPr>
          <a:xfrm>
            <a:off x="0" y="0"/>
            <a:ext cx="9144000" cy="5143500"/>
          </a:xfrm>
          <a:prstGeom prst="rect">
            <a:avLst/>
          </a:prstGeom>
        </p:spPr>
      </p:pic>
      <p:sp>
        <p:nvSpPr>
          <p:cNvPr id="2" name="Otsikon paikkamerkki 1">
            <a:extLst>
              <a:ext uri="{FF2B5EF4-FFF2-40B4-BE49-F238E27FC236}">
                <a16:creationId xmlns:a16="http://schemas.microsoft.com/office/drawing/2014/main" id="{DF544875-164E-4852-B827-9A9C962067D5}"/>
              </a:ext>
            </a:extLst>
          </p:cNvPr>
          <p:cNvSpPr>
            <a:spLocks noGrp="1"/>
          </p:cNvSpPr>
          <p:nvPr>
            <p:ph type="title"/>
          </p:nvPr>
        </p:nvSpPr>
        <p:spPr>
          <a:xfrm>
            <a:off x="1011035" y="1080180"/>
            <a:ext cx="7592637" cy="994172"/>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34E7FEC-E2CF-2DEA-6BA6-A4E18AE7B0E4}"/>
              </a:ext>
            </a:extLst>
          </p:cNvPr>
          <p:cNvSpPr>
            <a:spLocks noGrp="1"/>
          </p:cNvSpPr>
          <p:nvPr>
            <p:ph type="body" idx="1"/>
          </p:nvPr>
        </p:nvSpPr>
        <p:spPr>
          <a:xfrm>
            <a:off x="1011035" y="2211185"/>
            <a:ext cx="7592637" cy="2404911"/>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612104702"/>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685783" rtl="0" eaLnBrk="1" latinLnBrk="0" hangingPunct="1">
        <a:lnSpc>
          <a:spcPct val="90000"/>
        </a:lnSpc>
        <a:spcBef>
          <a:spcPct val="0"/>
        </a:spcBef>
        <a:buNone/>
        <a:defRPr sz="3300" kern="1200" cap="small" spc="100" baseline="0">
          <a:solidFill>
            <a:srgbClr val="1515B2"/>
          </a:solidFill>
          <a:latin typeface="League Gothic" pitchFamily="2" charset="77"/>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baseline="0">
          <a:solidFill>
            <a:schemeClr val="tx1"/>
          </a:solidFill>
          <a:latin typeface="Arial" panose="020B0604020202020204" pitchFamily="34"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baseline="0">
          <a:solidFill>
            <a:schemeClr val="tx1"/>
          </a:solidFill>
          <a:latin typeface="Arial" panose="020B0604020202020204" pitchFamily="34"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baseline="0">
          <a:solidFill>
            <a:schemeClr val="tx1"/>
          </a:solidFill>
          <a:latin typeface="Arial" panose="020B0604020202020204" pitchFamily="34"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baseline="0">
          <a:solidFill>
            <a:schemeClr val="tx1"/>
          </a:solidFill>
          <a:latin typeface="Arial" panose="020B0604020202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mailto:outi.piik@gmail.com" TargetMode="External"/><Relationship Id="rId3" Type="http://schemas.openxmlformats.org/officeDocument/2006/relationships/hyperlink" Target="mailto:virpi.takaneva@gmail.com" TargetMode="External"/><Relationship Id="rId7" Type="http://schemas.openxmlformats.org/officeDocument/2006/relationships/hyperlink" Target="mailto:mika.Mutka@tiittalankartano.fi"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mailto:pete.busi@gmail.com" TargetMode="External"/><Relationship Id="rId11" Type="http://schemas.openxmlformats.org/officeDocument/2006/relationships/hyperlink" Target="http://www.suursoudut.fi/" TargetMode="External"/><Relationship Id="rId5" Type="http://schemas.openxmlformats.org/officeDocument/2006/relationships/hyperlink" Target="mailto:perttiville@gmail.com" TargetMode="External"/><Relationship Id="rId10" Type="http://schemas.openxmlformats.org/officeDocument/2006/relationships/hyperlink" Target="mailto:info@suursoudut.fi" TargetMode="External"/><Relationship Id="rId4" Type="http://schemas.openxmlformats.org/officeDocument/2006/relationships/hyperlink" Target="mailto:sofia.Lonka@tiittalankartano.fi" TargetMode="External"/><Relationship Id="rId9" Type="http://schemas.openxmlformats.org/officeDocument/2006/relationships/hyperlink" Target="mailto:matias.anttonen@pp.inet.fi"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virta.Kaarina@gmail.co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mailto:kankkus.ari@gmail.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s://youtu.be/-_IlNtTpSPA?si=3se71Y4dCeDJFUWo"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A7D2EE-F383-5FE3-809E-EA727F9705B2}"/>
              </a:ext>
            </a:extLst>
          </p:cNvPr>
          <p:cNvSpPr>
            <a:spLocks noGrp="1"/>
          </p:cNvSpPr>
          <p:nvPr>
            <p:ph type="title"/>
          </p:nvPr>
        </p:nvSpPr>
        <p:spPr>
          <a:xfrm>
            <a:off x="470096" y="1645001"/>
            <a:ext cx="3101165" cy="2312004"/>
          </a:xfrm>
        </p:spPr>
        <p:txBody>
          <a:bodyPr vert="horz" lIns="91440" tIns="45720" rIns="91440" bIns="45720" rtlCol="0" anchor="b">
            <a:normAutofit/>
          </a:bodyPr>
          <a:lstStyle/>
          <a:p>
            <a:pPr algn="ctr" defTabSz="914400"/>
            <a:r>
              <a:rPr lang="en-US" sz="2400" b="1" dirty="0" err="1">
                <a:solidFill>
                  <a:schemeClr val="tx1"/>
                </a:solidFill>
                <a:latin typeface="+mj-lt"/>
              </a:rPr>
              <a:t>talkoolaiseksi</a:t>
            </a:r>
            <a:r>
              <a:rPr lang="en-US" sz="2400" b="1" dirty="0">
                <a:solidFill>
                  <a:schemeClr val="tx1"/>
                </a:solidFill>
                <a:latin typeface="+mj-lt"/>
              </a:rPr>
              <a:t> Sulkavan </a:t>
            </a:r>
            <a:r>
              <a:rPr lang="en-US" sz="2400" b="1" dirty="0" err="1">
                <a:solidFill>
                  <a:schemeClr val="tx1"/>
                </a:solidFill>
                <a:latin typeface="+mj-lt"/>
              </a:rPr>
              <a:t>Suursoutuihin</a:t>
            </a:r>
            <a:r>
              <a:rPr lang="en-US" sz="2400" b="1" dirty="0">
                <a:solidFill>
                  <a:schemeClr val="tx1"/>
                </a:solidFill>
                <a:latin typeface="+mj-lt"/>
              </a:rPr>
              <a:t> </a:t>
            </a:r>
            <a:br>
              <a:rPr lang="en-US" sz="2400" b="1" dirty="0">
                <a:solidFill>
                  <a:schemeClr val="tx1"/>
                </a:solidFill>
                <a:latin typeface="+mj-lt"/>
              </a:rPr>
            </a:br>
            <a:r>
              <a:rPr lang="en-US" sz="2000" b="1" dirty="0">
                <a:solidFill>
                  <a:schemeClr val="tx1"/>
                </a:solidFill>
                <a:latin typeface="+mj-lt"/>
              </a:rPr>
              <a:t>9.-12.7.2026</a:t>
            </a:r>
            <a:br>
              <a:rPr lang="en-US" sz="2800" b="1" dirty="0">
                <a:solidFill>
                  <a:schemeClr val="tx1"/>
                </a:solidFill>
                <a:latin typeface="+mj-lt"/>
              </a:rPr>
            </a:br>
            <a:br>
              <a:rPr lang="en-US" sz="2800" b="1" dirty="0">
                <a:solidFill>
                  <a:schemeClr val="tx1"/>
                </a:solidFill>
                <a:latin typeface="+mj-lt"/>
              </a:rPr>
            </a:br>
            <a:endParaRPr lang="en-US" sz="2800" b="1" dirty="0">
              <a:solidFill>
                <a:schemeClr val="tx1"/>
              </a:solidFill>
              <a:latin typeface="+mj-lt"/>
            </a:endParaRPr>
          </a:p>
        </p:txBody>
      </p:sp>
      <p:pic>
        <p:nvPicPr>
          <p:cNvPr id="5" name="Sisällön paikkamerkki 4">
            <a:extLst>
              <a:ext uri="{FF2B5EF4-FFF2-40B4-BE49-F238E27FC236}">
                <a16:creationId xmlns:a16="http://schemas.microsoft.com/office/drawing/2014/main" id="{174530FA-26D6-84E1-5B2D-5BCF463E77D3}"/>
              </a:ext>
            </a:extLst>
          </p:cNvPr>
          <p:cNvPicPr>
            <a:picLocks noGrp="1" noChangeAspect="1"/>
          </p:cNvPicPr>
          <p:nvPr>
            <p:ph idx="1"/>
          </p:nvPr>
        </p:nvPicPr>
        <p:blipFill>
          <a:blip r:embed="rId2"/>
          <a:srcRect l="16566" r="16566"/>
          <a:stretch/>
        </p:blipFill>
        <p:spPr>
          <a:xfrm>
            <a:off x="3984919" y="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2341177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F44321EE-FD9E-67DE-1177-526DF5D870AB}"/>
            </a:ext>
          </a:extLst>
        </p:cNvPr>
        <p:cNvGrpSpPr/>
        <p:nvPr/>
      </p:nvGrpSpPr>
      <p:grpSpPr>
        <a:xfrm>
          <a:off x="0" y="0"/>
          <a:ext cx="0" cy="0"/>
          <a:chOff x="0" y="0"/>
          <a:chExt cx="0" cy="0"/>
        </a:xfrm>
      </p:grpSpPr>
      <p:sp>
        <p:nvSpPr>
          <p:cNvPr id="90" name="Google Shape;90;p4">
            <a:extLst>
              <a:ext uri="{FF2B5EF4-FFF2-40B4-BE49-F238E27FC236}">
                <a16:creationId xmlns:a16="http://schemas.microsoft.com/office/drawing/2014/main" id="{F348BC7D-85BA-3C20-E917-CAAEEE04FE53}"/>
              </a:ext>
            </a:extLst>
          </p:cNvPr>
          <p:cNvSpPr txBox="1">
            <a:spLocks noGrp="1"/>
          </p:cNvSpPr>
          <p:nvPr>
            <p:ph type="title"/>
          </p:nvPr>
        </p:nvSpPr>
        <p:spPr>
          <a:xfrm>
            <a:off x="2729449" y="617455"/>
            <a:ext cx="4554015" cy="71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B2"/>
              </a:buClr>
              <a:buSzPts val="2000"/>
              <a:buFont typeface="League Gothic"/>
              <a:buNone/>
            </a:pPr>
            <a:r>
              <a:rPr lang="en-US" sz="2400" b="1" dirty="0">
                <a:latin typeface="Calibri"/>
                <a:ea typeface="Calibri"/>
                <a:cs typeface="Calibri"/>
                <a:sym typeface="Calibri"/>
              </a:rPr>
              <a:t>Miten </a:t>
            </a:r>
            <a:r>
              <a:rPr lang="en-US" sz="2400" b="1" dirty="0" err="1">
                <a:latin typeface="Calibri"/>
                <a:ea typeface="Calibri"/>
                <a:cs typeface="Calibri"/>
                <a:sym typeface="Calibri"/>
              </a:rPr>
              <a:t>ilmoittaudun</a:t>
            </a:r>
            <a:r>
              <a:rPr lang="en-US" sz="2400" b="1" dirty="0">
                <a:latin typeface="Calibri"/>
                <a:ea typeface="Calibri"/>
                <a:cs typeface="Calibri"/>
                <a:sym typeface="Calibri"/>
              </a:rPr>
              <a:t>?</a:t>
            </a:r>
            <a:endParaRPr sz="2400" b="1" dirty="0">
              <a:latin typeface="Calibri"/>
              <a:ea typeface="Calibri"/>
              <a:cs typeface="Calibri"/>
              <a:sym typeface="Calibri"/>
            </a:endParaRPr>
          </a:p>
        </p:txBody>
      </p:sp>
      <p:sp>
        <p:nvSpPr>
          <p:cNvPr id="91" name="Google Shape;91;p4">
            <a:extLst>
              <a:ext uri="{FF2B5EF4-FFF2-40B4-BE49-F238E27FC236}">
                <a16:creationId xmlns:a16="http://schemas.microsoft.com/office/drawing/2014/main" id="{4C8CC1F9-C74F-4D19-72E2-BF2F3247BE68}"/>
              </a:ext>
            </a:extLst>
          </p:cNvPr>
          <p:cNvSpPr txBox="1">
            <a:spLocks noGrp="1"/>
          </p:cNvSpPr>
          <p:nvPr>
            <p:ph type="body" idx="2"/>
          </p:nvPr>
        </p:nvSpPr>
        <p:spPr>
          <a:xfrm>
            <a:off x="578600" y="1457539"/>
            <a:ext cx="3810300" cy="3361968"/>
          </a:xfrm>
          <a:prstGeom prst="rect">
            <a:avLst/>
          </a:prstGeom>
          <a:noFill/>
          <a:ln>
            <a:noFill/>
          </a:ln>
        </p:spPr>
        <p:txBody>
          <a:bodyPr spcFirstLastPara="1" wrap="square" lIns="91425" tIns="45700" rIns="91425" bIns="45700" anchor="t" anchorCtr="0">
            <a:normAutofit fontScale="92500"/>
          </a:bodyPr>
          <a:lstStyle/>
          <a:p>
            <a:pPr marL="457200" lvl="0" indent="-304800" algn="l" rtl="0">
              <a:lnSpc>
                <a:spcPct val="115000"/>
              </a:lnSpc>
              <a:spcBef>
                <a:spcPts val="0"/>
              </a:spcBef>
              <a:spcAft>
                <a:spcPts val="0"/>
              </a:spcAft>
              <a:buSzPts val="1200"/>
              <a:buFont typeface="Noto Sans Symbols"/>
              <a:buChar char="⮚"/>
            </a:pPr>
            <a:r>
              <a:rPr lang="en-US" sz="1200" dirty="0">
                <a:solidFill>
                  <a:srgbClr val="000000"/>
                </a:solidFill>
                <a:latin typeface="Calibri"/>
                <a:ea typeface="Calibri"/>
                <a:cs typeface="Calibri"/>
                <a:sym typeface="Calibri"/>
              </a:rPr>
              <a:t>Jos </a:t>
            </a:r>
            <a:r>
              <a:rPr lang="en-US" sz="1200" dirty="0" err="1">
                <a:solidFill>
                  <a:srgbClr val="000000"/>
                </a:solidFill>
                <a:latin typeface="Calibri"/>
                <a:ea typeface="Calibri"/>
                <a:cs typeface="Calibri"/>
                <a:sym typeface="Calibri"/>
              </a:rPr>
              <a:t>olet</a:t>
            </a:r>
            <a:r>
              <a:rPr lang="en-US" sz="1200" dirty="0">
                <a:solidFill>
                  <a:srgbClr val="000000"/>
                </a:solidFill>
                <a:latin typeface="Calibri"/>
                <a:ea typeface="Calibri"/>
                <a:cs typeface="Calibri"/>
                <a:sym typeface="Calibri"/>
              </a:rPr>
              <a:t> jo </a:t>
            </a:r>
            <a:r>
              <a:rPr lang="en-US" sz="1200" dirty="0" err="1">
                <a:solidFill>
                  <a:srgbClr val="000000"/>
                </a:solidFill>
                <a:latin typeface="Calibri"/>
                <a:ea typeface="Calibri"/>
                <a:cs typeface="Calibri"/>
                <a:sym typeface="Calibri"/>
              </a:rPr>
              <a:t>konkari</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talkoolaisena</a:t>
            </a:r>
            <a:r>
              <a:rPr lang="en-US" sz="1200" dirty="0">
                <a:solidFill>
                  <a:srgbClr val="000000"/>
                </a:solidFill>
                <a:latin typeface="Calibri"/>
                <a:ea typeface="Calibri"/>
                <a:cs typeface="Calibri"/>
                <a:sym typeface="Calibri"/>
              </a:rPr>
              <a:t> ja </a:t>
            </a:r>
            <a:r>
              <a:rPr lang="en-US" sz="1200" dirty="0" err="1">
                <a:solidFill>
                  <a:srgbClr val="000000"/>
                </a:solidFill>
                <a:latin typeface="Calibri"/>
                <a:ea typeface="Calibri"/>
                <a:cs typeface="Calibri"/>
                <a:sym typeface="Calibri"/>
              </a:rPr>
              <a:t>tiedät</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keneen</a:t>
            </a:r>
            <a:r>
              <a:rPr lang="en-US" sz="1200" dirty="0">
                <a:solidFill>
                  <a:srgbClr val="000000"/>
                </a:solidFill>
                <a:latin typeface="Calibri"/>
                <a:ea typeface="Calibri"/>
                <a:cs typeface="Calibri"/>
                <a:sym typeface="Calibri"/>
              </a:rPr>
              <a:t> olla </a:t>
            </a:r>
            <a:r>
              <a:rPr lang="en-US" sz="1200" dirty="0" err="1">
                <a:solidFill>
                  <a:srgbClr val="000000"/>
                </a:solidFill>
                <a:latin typeface="Calibri"/>
                <a:ea typeface="Calibri"/>
                <a:cs typeface="Calibri"/>
                <a:sym typeface="Calibri"/>
              </a:rPr>
              <a:t>yhteydessä</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niin</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voit</a:t>
            </a:r>
            <a:r>
              <a:rPr lang="en-US" sz="1200" dirty="0">
                <a:solidFill>
                  <a:srgbClr val="000000"/>
                </a:solidFill>
                <a:latin typeface="Calibri"/>
                <a:ea typeface="Calibri"/>
                <a:cs typeface="Calibri"/>
                <a:sym typeface="Calibri"/>
              </a:rPr>
              <a:t> olla </a:t>
            </a:r>
            <a:r>
              <a:rPr lang="en-US" sz="1200" dirty="0" err="1">
                <a:solidFill>
                  <a:srgbClr val="000000"/>
                </a:solidFill>
                <a:latin typeface="Calibri"/>
                <a:ea typeface="Calibri"/>
                <a:cs typeface="Calibri"/>
                <a:sym typeface="Calibri"/>
              </a:rPr>
              <a:t>yhteydessä</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suoraan</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vastuuhenkilöihin</a:t>
            </a:r>
            <a:r>
              <a:rPr lang="en-US" sz="1200" dirty="0">
                <a:solidFill>
                  <a:srgbClr val="000000"/>
                </a:solidFill>
                <a:latin typeface="Calibri"/>
                <a:ea typeface="Calibri"/>
                <a:cs typeface="Calibri"/>
                <a:sym typeface="Calibri"/>
              </a:rPr>
              <a:t>:</a:t>
            </a:r>
          </a:p>
          <a:p>
            <a:pPr marL="152400" lvl="0" indent="0" algn="l" rtl="0">
              <a:lnSpc>
                <a:spcPct val="115000"/>
              </a:lnSpc>
              <a:spcBef>
                <a:spcPts val="0"/>
              </a:spcBef>
              <a:spcAft>
                <a:spcPts val="0"/>
              </a:spcAft>
              <a:buSzPts val="1200"/>
              <a:buNone/>
            </a:pPr>
            <a:endParaRPr lang="en-US" sz="1200" dirty="0">
              <a:solidFill>
                <a:srgbClr val="000000"/>
              </a:solidFill>
              <a:latin typeface="Calibri"/>
              <a:ea typeface="Calibri"/>
              <a:cs typeface="Calibri"/>
              <a:sym typeface="Calibri"/>
            </a:endParaRPr>
          </a:p>
          <a:p>
            <a:pPr marL="666741" lvl="1" indent="-171450">
              <a:lnSpc>
                <a:spcPct val="115000"/>
              </a:lnSpc>
              <a:spcBef>
                <a:spcPts val="0"/>
              </a:spcBef>
              <a:buSzPts val="1200"/>
            </a:pPr>
            <a:r>
              <a:rPr lang="en-US" sz="1000" dirty="0" err="1">
                <a:solidFill>
                  <a:srgbClr val="000000"/>
                </a:solidFill>
                <a:latin typeface="Calibri"/>
                <a:ea typeface="Calibri"/>
                <a:cs typeface="Calibri"/>
                <a:sym typeface="Calibri"/>
              </a:rPr>
              <a:t>Ruuantarjoilu</a:t>
            </a:r>
            <a:r>
              <a:rPr lang="en-US" sz="1000" dirty="0">
                <a:solidFill>
                  <a:srgbClr val="000000"/>
                </a:solidFill>
                <a:latin typeface="Calibri"/>
                <a:ea typeface="Calibri"/>
                <a:cs typeface="Calibri"/>
                <a:sym typeface="Calibri"/>
              </a:rPr>
              <a:t> ja </a:t>
            </a:r>
            <a:r>
              <a:rPr lang="en-US" sz="1000" dirty="0" err="1">
                <a:solidFill>
                  <a:srgbClr val="000000"/>
                </a:solidFill>
                <a:latin typeface="Calibri"/>
                <a:ea typeface="Calibri"/>
                <a:cs typeface="Calibri"/>
                <a:sym typeface="Calibri"/>
              </a:rPr>
              <a:t>kahviot</a:t>
            </a:r>
            <a:r>
              <a:rPr lang="en-US" sz="1000" dirty="0">
                <a:solidFill>
                  <a:srgbClr val="000000"/>
                </a:solidFill>
                <a:latin typeface="Calibri"/>
                <a:ea typeface="Calibri"/>
                <a:cs typeface="Calibri"/>
                <a:sym typeface="Calibri"/>
              </a:rPr>
              <a:t> – Virpi Takaneva 050-5230683 / </a:t>
            </a:r>
            <a:r>
              <a:rPr lang="en-US" sz="1000" dirty="0">
                <a:solidFill>
                  <a:srgbClr val="000000"/>
                </a:solidFill>
                <a:latin typeface="Calibri"/>
                <a:ea typeface="Calibri"/>
                <a:cs typeface="Calibri"/>
                <a:sym typeface="Calibri"/>
                <a:hlinkClick r:id="rId3"/>
              </a:rPr>
              <a:t>virpi.takaneva@gmail.com</a:t>
            </a:r>
            <a:r>
              <a:rPr lang="en-US" sz="1000" dirty="0">
                <a:solidFill>
                  <a:srgbClr val="000000"/>
                </a:solidFill>
                <a:latin typeface="Calibri"/>
                <a:ea typeface="Calibri"/>
                <a:cs typeface="Calibri"/>
                <a:sym typeface="Calibri"/>
              </a:rPr>
              <a:t>  ja Sofia Lonka 050-5145965 / </a:t>
            </a:r>
            <a:r>
              <a:rPr lang="en-US" sz="1000" dirty="0">
                <a:solidFill>
                  <a:srgbClr val="000000"/>
                </a:solidFill>
                <a:latin typeface="Calibri"/>
                <a:ea typeface="Calibri"/>
                <a:cs typeface="Calibri"/>
                <a:sym typeface="Calibri"/>
                <a:hlinkClick r:id="rId4"/>
              </a:rPr>
              <a:t>sofia.Lonka@tiittalankartano.fi</a:t>
            </a:r>
            <a:r>
              <a:rPr lang="en-US" sz="1000" dirty="0">
                <a:solidFill>
                  <a:srgbClr val="000000"/>
                </a:solidFill>
                <a:latin typeface="Calibri"/>
                <a:ea typeface="Calibri"/>
                <a:cs typeface="Calibri"/>
                <a:sym typeface="Calibri"/>
              </a:rPr>
              <a:t> </a:t>
            </a:r>
          </a:p>
          <a:p>
            <a:pPr marL="666741" lvl="1" indent="-171450">
              <a:lnSpc>
                <a:spcPct val="115000"/>
              </a:lnSpc>
              <a:spcBef>
                <a:spcPts val="0"/>
              </a:spcBef>
              <a:buSzPts val="1200"/>
            </a:pPr>
            <a:r>
              <a:rPr lang="en-US" sz="1000" dirty="0" err="1">
                <a:solidFill>
                  <a:srgbClr val="000000"/>
                </a:solidFill>
                <a:latin typeface="Calibri"/>
                <a:ea typeface="Calibri"/>
                <a:cs typeface="Calibri"/>
                <a:sym typeface="Calibri"/>
              </a:rPr>
              <a:t>Liikenteenohjaaminen</a:t>
            </a:r>
            <a:r>
              <a:rPr lang="en-US" sz="1000" dirty="0">
                <a:solidFill>
                  <a:srgbClr val="000000"/>
                </a:solidFill>
                <a:latin typeface="Calibri"/>
                <a:ea typeface="Calibri"/>
                <a:cs typeface="Calibri"/>
                <a:sym typeface="Calibri"/>
              </a:rPr>
              <a:t> – Pertti Paunonen 040-8273952 / </a:t>
            </a:r>
            <a:r>
              <a:rPr lang="en-US" sz="1000" dirty="0">
                <a:solidFill>
                  <a:srgbClr val="000000"/>
                </a:solidFill>
                <a:latin typeface="Calibri"/>
                <a:ea typeface="Calibri"/>
                <a:cs typeface="Calibri"/>
                <a:sym typeface="Calibri"/>
                <a:hlinkClick r:id="rId5"/>
              </a:rPr>
              <a:t>perttiville@gmail.com</a:t>
            </a:r>
            <a:r>
              <a:rPr lang="en-US" sz="1000" dirty="0">
                <a:solidFill>
                  <a:srgbClr val="000000"/>
                </a:solidFill>
                <a:latin typeface="Calibri"/>
                <a:ea typeface="Calibri"/>
                <a:cs typeface="Calibri"/>
                <a:sym typeface="Calibri"/>
              </a:rPr>
              <a:t> </a:t>
            </a:r>
          </a:p>
          <a:p>
            <a:pPr marL="666741" lvl="1" indent="-171450">
              <a:lnSpc>
                <a:spcPct val="115000"/>
              </a:lnSpc>
              <a:spcBef>
                <a:spcPts val="0"/>
              </a:spcBef>
              <a:buSzPts val="1200"/>
            </a:pPr>
            <a:r>
              <a:rPr lang="en-US" sz="1000" dirty="0" err="1">
                <a:solidFill>
                  <a:srgbClr val="000000"/>
                </a:solidFill>
                <a:latin typeface="Calibri"/>
                <a:ea typeface="Calibri"/>
                <a:cs typeface="Calibri"/>
                <a:sym typeface="Calibri"/>
              </a:rPr>
              <a:t>Puhtaanapitäminen</a:t>
            </a:r>
            <a:r>
              <a:rPr lang="en-US" sz="1000" dirty="0">
                <a:solidFill>
                  <a:srgbClr val="000000"/>
                </a:solidFill>
                <a:latin typeface="Calibri"/>
                <a:ea typeface="Calibri"/>
                <a:cs typeface="Calibri"/>
                <a:sym typeface="Calibri"/>
              </a:rPr>
              <a:t> – Pete Busi 0500-938080 / </a:t>
            </a:r>
            <a:r>
              <a:rPr lang="en-US" sz="1000" dirty="0">
                <a:solidFill>
                  <a:srgbClr val="000000"/>
                </a:solidFill>
                <a:latin typeface="Calibri"/>
                <a:ea typeface="Calibri"/>
                <a:cs typeface="Calibri"/>
                <a:sym typeface="Calibri"/>
                <a:hlinkClick r:id="rId6"/>
              </a:rPr>
              <a:t>pete.busi@gmail.com</a:t>
            </a:r>
            <a:r>
              <a:rPr lang="en-US" sz="1000" dirty="0">
                <a:solidFill>
                  <a:srgbClr val="000000"/>
                </a:solidFill>
                <a:latin typeface="Calibri"/>
                <a:ea typeface="Calibri"/>
                <a:cs typeface="Calibri"/>
                <a:sym typeface="Calibri"/>
              </a:rPr>
              <a:t> </a:t>
            </a:r>
          </a:p>
          <a:p>
            <a:pPr marL="666741" lvl="1" indent="-171450">
              <a:lnSpc>
                <a:spcPct val="115000"/>
              </a:lnSpc>
              <a:spcBef>
                <a:spcPts val="0"/>
              </a:spcBef>
              <a:buSzPts val="1200"/>
            </a:pPr>
            <a:r>
              <a:rPr lang="en-US" sz="1000" dirty="0">
                <a:solidFill>
                  <a:srgbClr val="000000"/>
                </a:solidFill>
                <a:latin typeface="Calibri"/>
                <a:ea typeface="Calibri"/>
                <a:cs typeface="Calibri"/>
                <a:sym typeface="Calibri"/>
              </a:rPr>
              <a:t>Järjestyksenvalvominen – Mika Mutka 050-3816669 / </a:t>
            </a:r>
            <a:r>
              <a:rPr lang="en-US" sz="1000" dirty="0">
                <a:solidFill>
                  <a:srgbClr val="000000"/>
                </a:solidFill>
                <a:latin typeface="Calibri"/>
                <a:ea typeface="Calibri"/>
                <a:cs typeface="Calibri"/>
                <a:sym typeface="Calibri"/>
                <a:hlinkClick r:id="rId7"/>
              </a:rPr>
              <a:t>mika.Mutka@tiittalankartano.fi</a:t>
            </a:r>
            <a:r>
              <a:rPr lang="en-US" sz="1000" dirty="0">
                <a:solidFill>
                  <a:srgbClr val="000000"/>
                </a:solidFill>
                <a:latin typeface="Calibri"/>
                <a:ea typeface="Calibri"/>
                <a:cs typeface="Calibri"/>
                <a:sym typeface="Calibri"/>
              </a:rPr>
              <a:t> </a:t>
            </a:r>
          </a:p>
          <a:p>
            <a:pPr marL="666741" lvl="1" indent="-171450">
              <a:lnSpc>
                <a:spcPct val="115000"/>
              </a:lnSpc>
              <a:spcBef>
                <a:spcPts val="0"/>
              </a:spcBef>
              <a:buSzPts val="1200"/>
            </a:pPr>
            <a:r>
              <a:rPr lang="en-US" sz="1000" dirty="0" err="1">
                <a:solidFill>
                  <a:srgbClr val="000000"/>
                </a:solidFill>
                <a:latin typeface="Calibri"/>
                <a:ea typeface="Calibri"/>
                <a:cs typeface="Calibri"/>
                <a:sym typeface="Calibri"/>
              </a:rPr>
              <a:t>Kilpailutehtävät</a:t>
            </a:r>
            <a:r>
              <a:rPr lang="en-US" sz="1000" dirty="0">
                <a:solidFill>
                  <a:srgbClr val="000000"/>
                </a:solidFill>
                <a:latin typeface="Calibri"/>
                <a:ea typeface="Calibri"/>
                <a:cs typeface="Calibri"/>
                <a:sym typeface="Calibri"/>
              </a:rPr>
              <a:t> - Outi Piik 040-7377112 / </a:t>
            </a:r>
            <a:r>
              <a:rPr lang="en-US" sz="1000" dirty="0">
                <a:solidFill>
                  <a:srgbClr val="000000"/>
                </a:solidFill>
                <a:latin typeface="Calibri"/>
                <a:ea typeface="Calibri"/>
                <a:cs typeface="Calibri"/>
                <a:sym typeface="Calibri"/>
                <a:hlinkClick r:id="rId8"/>
              </a:rPr>
              <a:t>outi.piik@gmail.com</a:t>
            </a:r>
            <a:r>
              <a:rPr lang="en-US" sz="1000" dirty="0">
                <a:solidFill>
                  <a:srgbClr val="000000"/>
                </a:solidFill>
                <a:latin typeface="Calibri"/>
                <a:ea typeface="Calibri"/>
                <a:cs typeface="Calibri"/>
                <a:sym typeface="Calibri"/>
              </a:rPr>
              <a:t> </a:t>
            </a:r>
          </a:p>
          <a:p>
            <a:pPr marL="666741" lvl="1" indent="-171450">
              <a:lnSpc>
                <a:spcPct val="115000"/>
              </a:lnSpc>
              <a:spcBef>
                <a:spcPts val="0"/>
              </a:spcBef>
              <a:buSzPts val="1200"/>
            </a:pPr>
            <a:r>
              <a:rPr lang="en-US" sz="1000" dirty="0" err="1">
                <a:solidFill>
                  <a:srgbClr val="000000"/>
                </a:solidFill>
                <a:latin typeface="Calibri"/>
                <a:ea typeface="Calibri"/>
                <a:cs typeface="Calibri"/>
                <a:sym typeface="Calibri"/>
              </a:rPr>
              <a:t>Vesiturvallisuuden</a:t>
            </a:r>
            <a:r>
              <a:rPr lang="en-US" sz="1000" dirty="0">
                <a:solidFill>
                  <a:srgbClr val="000000"/>
                </a:solidFill>
                <a:latin typeface="Calibri"/>
                <a:ea typeface="Calibri"/>
                <a:cs typeface="Calibri"/>
                <a:sym typeface="Calibri"/>
              </a:rPr>
              <a:t> </a:t>
            </a:r>
            <a:r>
              <a:rPr lang="en-US" sz="1000" dirty="0" err="1">
                <a:solidFill>
                  <a:srgbClr val="000000"/>
                </a:solidFill>
                <a:latin typeface="Calibri"/>
                <a:ea typeface="Calibri"/>
                <a:cs typeface="Calibri"/>
                <a:sym typeface="Calibri"/>
              </a:rPr>
              <a:t>tehtävät</a:t>
            </a:r>
            <a:r>
              <a:rPr lang="en-US" sz="1000" dirty="0">
                <a:solidFill>
                  <a:srgbClr val="000000"/>
                </a:solidFill>
                <a:latin typeface="Calibri"/>
                <a:ea typeface="Calibri"/>
                <a:cs typeface="Calibri"/>
                <a:sym typeface="Calibri"/>
              </a:rPr>
              <a:t> – Matias Anttonen 050-4965761 / </a:t>
            </a:r>
            <a:r>
              <a:rPr lang="en-US" sz="1000" dirty="0">
                <a:solidFill>
                  <a:srgbClr val="000000"/>
                </a:solidFill>
                <a:latin typeface="Calibri"/>
                <a:ea typeface="Calibri"/>
                <a:cs typeface="Calibri"/>
                <a:sym typeface="Calibri"/>
                <a:hlinkClick r:id="rId9"/>
              </a:rPr>
              <a:t>matias.anttonen@pp.inet.fi</a:t>
            </a:r>
            <a:r>
              <a:rPr lang="en-US" sz="1000" dirty="0">
                <a:solidFill>
                  <a:srgbClr val="000000"/>
                </a:solidFill>
                <a:latin typeface="Calibri"/>
                <a:ea typeface="Calibri"/>
                <a:cs typeface="Calibri"/>
                <a:sym typeface="Calibri"/>
              </a:rPr>
              <a:t> </a:t>
            </a:r>
          </a:p>
          <a:p>
            <a:pPr marL="666741" lvl="1" indent="-171450">
              <a:lnSpc>
                <a:spcPct val="115000"/>
              </a:lnSpc>
              <a:spcBef>
                <a:spcPts val="0"/>
              </a:spcBef>
              <a:buSzPts val="1200"/>
            </a:pPr>
            <a:r>
              <a:rPr lang="en-US" sz="1000" dirty="0" err="1">
                <a:solidFill>
                  <a:srgbClr val="000000"/>
                </a:solidFill>
                <a:latin typeface="Calibri"/>
                <a:ea typeface="Calibri"/>
                <a:cs typeface="Calibri"/>
                <a:sym typeface="Calibri"/>
              </a:rPr>
              <a:t>Retkisoudun</a:t>
            </a:r>
            <a:r>
              <a:rPr lang="en-US" sz="1000" dirty="0">
                <a:solidFill>
                  <a:srgbClr val="000000"/>
                </a:solidFill>
                <a:latin typeface="Calibri"/>
                <a:ea typeface="Calibri"/>
                <a:cs typeface="Calibri"/>
                <a:sym typeface="Calibri"/>
              </a:rPr>
              <a:t> </a:t>
            </a:r>
            <a:r>
              <a:rPr lang="en-US" sz="1000" dirty="0" err="1">
                <a:solidFill>
                  <a:srgbClr val="000000"/>
                </a:solidFill>
                <a:latin typeface="Calibri"/>
                <a:ea typeface="Calibri"/>
                <a:cs typeface="Calibri"/>
                <a:sym typeface="Calibri"/>
              </a:rPr>
              <a:t>taukopaikat</a:t>
            </a:r>
            <a:r>
              <a:rPr lang="en-US" sz="1000" dirty="0">
                <a:solidFill>
                  <a:srgbClr val="000000"/>
                </a:solidFill>
                <a:latin typeface="Calibri"/>
                <a:ea typeface="Calibri"/>
                <a:cs typeface="Calibri"/>
                <a:sym typeface="Calibri"/>
              </a:rPr>
              <a:t> ja </a:t>
            </a:r>
            <a:r>
              <a:rPr lang="en-US" sz="1000" dirty="0" err="1">
                <a:solidFill>
                  <a:srgbClr val="000000"/>
                </a:solidFill>
                <a:latin typeface="Calibri"/>
                <a:ea typeface="Calibri"/>
                <a:cs typeface="Calibri"/>
                <a:sym typeface="Calibri"/>
              </a:rPr>
              <a:t>Varviranta</a:t>
            </a:r>
            <a:r>
              <a:rPr lang="en-US" sz="1000" dirty="0">
                <a:solidFill>
                  <a:srgbClr val="000000"/>
                </a:solidFill>
                <a:latin typeface="Calibri"/>
                <a:ea typeface="Calibri"/>
                <a:cs typeface="Calibri"/>
                <a:sym typeface="Calibri"/>
              </a:rPr>
              <a:t>, asiakaspalvelu, </a:t>
            </a:r>
            <a:r>
              <a:rPr lang="en-US" sz="1000" dirty="0" err="1">
                <a:solidFill>
                  <a:srgbClr val="000000"/>
                </a:solidFill>
                <a:latin typeface="Calibri"/>
                <a:ea typeface="Calibri"/>
                <a:cs typeface="Calibri"/>
                <a:sym typeface="Calibri"/>
              </a:rPr>
              <a:t>yövalvonta</a:t>
            </a:r>
            <a:r>
              <a:rPr lang="en-US" sz="1000" dirty="0">
                <a:solidFill>
                  <a:srgbClr val="000000"/>
                </a:solidFill>
                <a:latin typeface="Calibri"/>
                <a:ea typeface="Calibri"/>
                <a:cs typeface="Calibri"/>
                <a:sym typeface="Calibri"/>
              </a:rPr>
              <a:t> tai </a:t>
            </a:r>
            <a:r>
              <a:rPr lang="en-US" sz="1000" dirty="0" err="1">
                <a:solidFill>
                  <a:srgbClr val="000000"/>
                </a:solidFill>
                <a:latin typeface="Calibri"/>
                <a:ea typeface="Calibri"/>
                <a:cs typeface="Calibri"/>
                <a:sym typeface="Calibri"/>
              </a:rPr>
              <a:t>muut</a:t>
            </a:r>
            <a:r>
              <a:rPr lang="en-US" sz="1000" dirty="0">
                <a:solidFill>
                  <a:srgbClr val="000000"/>
                </a:solidFill>
                <a:latin typeface="Calibri"/>
                <a:ea typeface="Calibri"/>
                <a:cs typeface="Calibri"/>
                <a:sym typeface="Calibri"/>
              </a:rPr>
              <a:t> </a:t>
            </a:r>
            <a:r>
              <a:rPr lang="en-US" sz="1000" dirty="0" err="1">
                <a:solidFill>
                  <a:srgbClr val="000000"/>
                </a:solidFill>
                <a:latin typeface="Calibri"/>
                <a:ea typeface="Calibri"/>
                <a:cs typeface="Calibri"/>
                <a:sym typeface="Calibri"/>
              </a:rPr>
              <a:t>mahdolliset</a:t>
            </a:r>
            <a:r>
              <a:rPr lang="en-US" sz="1000" dirty="0">
                <a:solidFill>
                  <a:srgbClr val="000000"/>
                </a:solidFill>
                <a:latin typeface="Calibri"/>
                <a:ea typeface="Calibri"/>
                <a:cs typeface="Calibri"/>
                <a:sym typeface="Calibri"/>
              </a:rPr>
              <a:t> </a:t>
            </a:r>
            <a:r>
              <a:rPr lang="en-US" sz="1000" dirty="0" err="1">
                <a:solidFill>
                  <a:srgbClr val="000000"/>
                </a:solidFill>
                <a:latin typeface="Calibri"/>
                <a:ea typeface="Calibri"/>
                <a:cs typeface="Calibri"/>
                <a:sym typeface="Calibri"/>
              </a:rPr>
              <a:t>tehtävät</a:t>
            </a:r>
            <a:r>
              <a:rPr lang="en-US" sz="1000" dirty="0">
                <a:solidFill>
                  <a:srgbClr val="000000"/>
                </a:solidFill>
                <a:latin typeface="Calibri"/>
                <a:ea typeface="Calibri"/>
                <a:cs typeface="Calibri"/>
                <a:sym typeface="Calibri"/>
              </a:rPr>
              <a:t> – Terhi-Maria Aurala 050-5145937 / </a:t>
            </a:r>
            <a:r>
              <a:rPr lang="en-US" sz="1000" dirty="0">
                <a:solidFill>
                  <a:srgbClr val="000000"/>
                </a:solidFill>
                <a:latin typeface="Calibri"/>
                <a:ea typeface="Calibri"/>
                <a:cs typeface="Calibri"/>
                <a:sym typeface="Calibri"/>
                <a:hlinkClick r:id="rId10"/>
              </a:rPr>
              <a:t>info@suursoudut.fi</a:t>
            </a:r>
            <a:r>
              <a:rPr lang="en-US" sz="1000" dirty="0">
                <a:solidFill>
                  <a:srgbClr val="000000"/>
                </a:solidFill>
                <a:latin typeface="Calibri"/>
                <a:ea typeface="Calibri"/>
                <a:cs typeface="Calibri"/>
                <a:sym typeface="Calibri"/>
              </a:rPr>
              <a:t> </a:t>
            </a:r>
          </a:p>
          <a:p>
            <a:pPr marL="457200" lvl="0" indent="0" algn="l" rtl="0">
              <a:lnSpc>
                <a:spcPct val="115000"/>
              </a:lnSpc>
              <a:spcBef>
                <a:spcPts val="0"/>
              </a:spcBef>
              <a:spcAft>
                <a:spcPts val="0"/>
              </a:spcAft>
              <a:buSzPts val="1800"/>
              <a:buNone/>
            </a:pPr>
            <a:endParaRPr sz="1200" dirty="0">
              <a:latin typeface="Calibri"/>
              <a:ea typeface="Calibri"/>
              <a:cs typeface="Calibri"/>
              <a:sym typeface="Calibri"/>
            </a:endParaRPr>
          </a:p>
        </p:txBody>
      </p:sp>
      <p:sp>
        <p:nvSpPr>
          <p:cNvPr id="92" name="Google Shape;92;p4">
            <a:extLst>
              <a:ext uri="{FF2B5EF4-FFF2-40B4-BE49-F238E27FC236}">
                <a16:creationId xmlns:a16="http://schemas.microsoft.com/office/drawing/2014/main" id="{CCC622C3-8F36-D281-CF56-C0F0CBDB0DD0}"/>
              </a:ext>
            </a:extLst>
          </p:cNvPr>
          <p:cNvSpPr txBox="1"/>
          <p:nvPr/>
        </p:nvSpPr>
        <p:spPr>
          <a:xfrm>
            <a:off x="4703051" y="1409412"/>
            <a:ext cx="3810300" cy="2538357"/>
          </a:xfrm>
          <a:prstGeom prst="rect">
            <a:avLst/>
          </a:prstGeom>
          <a:noFill/>
          <a:ln>
            <a:noFill/>
          </a:ln>
        </p:spPr>
        <p:txBody>
          <a:bodyPr spcFirstLastPara="1" wrap="square" lIns="91425" tIns="91425" rIns="91425" bIns="91425" anchor="t" anchorCtr="0">
            <a:spAutoFit/>
          </a:bodyPr>
          <a:lstStyle/>
          <a:p>
            <a:pPr marL="457200" marR="0" lvl="0" indent="-304800" algn="l" rtl="0">
              <a:lnSpc>
                <a:spcPct val="115000"/>
              </a:lnSpc>
              <a:spcBef>
                <a:spcPts val="0"/>
              </a:spcBef>
              <a:spcAft>
                <a:spcPts val="0"/>
              </a:spcAft>
              <a:buClr>
                <a:schemeClr val="dk1"/>
              </a:buClr>
              <a:buSzPts val="1200"/>
              <a:buFont typeface="Noto Sans Symbols"/>
              <a:buChar char="⮚"/>
            </a:pPr>
            <a:r>
              <a:rPr lang="en-US" sz="1100" b="0" i="0" u="none" strike="noStrike" cap="none" dirty="0">
                <a:solidFill>
                  <a:schemeClr val="dk1"/>
                </a:solidFill>
                <a:latin typeface="Calibri"/>
                <a:ea typeface="Calibri"/>
                <a:cs typeface="Calibri"/>
                <a:sym typeface="Calibri"/>
              </a:rPr>
              <a:t>Jos </a:t>
            </a:r>
            <a:r>
              <a:rPr lang="en-US" sz="1100" b="0" i="0" u="none" strike="noStrike" cap="none" dirty="0" err="1">
                <a:solidFill>
                  <a:schemeClr val="dk1"/>
                </a:solidFill>
                <a:latin typeface="Calibri"/>
                <a:ea typeface="Calibri"/>
                <a:cs typeface="Calibri"/>
                <a:sym typeface="Calibri"/>
              </a:rPr>
              <a:t>olet</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ensikertalainen</a:t>
            </a:r>
            <a:r>
              <a:rPr lang="en-US" sz="1100" b="0" i="0" u="none" strike="noStrike" cap="none" dirty="0">
                <a:solidFill>
                  <a:schemeClr val="dk1"/>
                </a:solidFill>
                <a:latin typeface="Calibri"/>
                <a:ea typeface="Calibri"/>
                <a:cs typeface="Calibri"/>
                <a:sym typeface="Calibri"/>
              </a:rPr>
              <a:t> tai </a:t>
            </a:r>
            <a:r>
              <a:rPr lang="en-US" sz="1100" b="0" i="0" u="none" strike="noStrike" cap="none" dirty="0" err="1">
                <a:solidFill>
                  <a:schemeClr val="dk1"/>
                </a:solidFill>
                <a:latin typeface="Calibri"/>
                <a:ea typeface="Calibri"/>
                <a:cs typeface="Calibri"/>
                <a:sym typeface="Calibri"/>
              </a:rPr>
              <a:t>sinulla</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ei</a:t>
            </a:r>
            <a:r>
              <a:rPr lang="en-US" sz="1100" b="0" i="0" u="none" strike="noStrike" cap="none" dirty="0">
                <a:solidFill>
                  <a:schemeClr val="dk1"/>
                </a:solidFill>
                <a:latin typeface="Calibri"/>
                <a:ea typeface="Calibri"/>
                <a:cs typeface="Calibri"/>
                <a:sym typeface="Calibri"/>
              </a:rPr>
              <a:t> ole </a:t>
            </a:r>
            <a:r>
              <a:rPr lang="en-US" sz="1100" b="0" i="0" u="none" strike="noStrike" cap="none" dirty="0" err="1">
                <a:solidFill>
                  <a:schemeClr val="dk1"/>
                </a:solidFill>
                <a:latin typeface="Calibri"/>
                <a:ea typeface="Calibri"/>
                <a:cs typeface="Calibri"/>
                <a:sym typeface="Calibri"/>
              </a:rPr>
              <a:t>selvää</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talkoopistettä</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niin</a:t>
            </a:r>
            <a:r>
              <a:rPr lang="en-US" sz="1100" b="0" i="0" u="none" strike="noStrike" cap="none" dirty="0">
                <a:solidFill>
                  <a:schemeClr val="dk1"/>
                </a:solidFill>
                <a:latin typeface="Calibri"/>
                <a:ea typeface="Calibri"/>
                <a:cs typeface="Calibri"/>
                <a:sym typeface="Calibri"/>
              </a:rPr>
              <a:t> ole </a:t>
            </a:r>
            <a:r>
              <a:rPr lang="en-US" sz="1100" b="0" i="0" u="none" strike="noStrike" cap="none" dirty="0" err="1">
                <a:solidFill>
                  <a:schemeClr val="dk1"/>
                </a:solidFill>
                <a:latin typeface="Calibri"/>
                <a:ea typeface="Calibri"/>
                <a:cs typeface="Calibri"/>
                <a:sym typeface="Calibri"/>
              </a:rPr>
              <a:t>yhteydessä</a:t>
            </a:r>
            <a:r>
              <a:rPr lang="en-US" sz="1100" b="0" i="0" u="none" strike="noStrike" cap="none" dirty="0">
                <a:solidFill>
                  <a:schemeClr val="dk1"/>
                </a:solidFill>
                <a:latin typeface="Calibri"/>
                <a:ea typeface="Calibri"/>
                <a:cs typeface="Calibri"/>
                <a:sym typeface="Calibri"/>
              </a:rPr>
              <a:t> Suursoutujen </a:t>
            </a:r>
            <a:r>
              <a:rPr lang="en-US" sz="1100" b="0" i="0" u="none" strike="noStrike" cap="none" dirty="0" err="1">
                <a:solidFill>
                  <a:schemeClr val="dk1"/>
                </a:solidFill>
                <a:latin typeface="Calibri"/>
                <a:ea typeface="Calibri"/>
                <a:cs typeface="Calibri"/>
                <a:sym typeface="Calibri"/>
              </a:rPr>
              <a:t>pääsihteeriin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Terh</a:t>
            </a:r>
            <a:r>
              <a:rPr lang="en-US" sz="1100" b="0" i="0" u="none" strike="noStrike" cap="none" dirty="0">
                <a:solidFill>
                  <a:schemeClr val="dk1"/>
                </a:solidFill>
                <a:latin typeface="Calibri"/>
                <a:ea typeface="Calibri"/>
                <a:cs typeface="Calibri"/>
                <a:sym typeface="Calibri"/>
              </a:rPr>
              <a:t>-Maria </a:t>
            </a:r>
            <a:r>
              <a:rPr lang="en-US" sz="1100" b="0" i="0" u="none" strike="noStrike" cap="none" dirty="0" err="1">
                <a:solidFill>
                  <a:schemeClr val="dk1"/>
                </a:solidFill>
                <a:latin typeface="Calibri"/>
                <a:ea typeface="Calibri"/>
                <a:cs typeface="Calibri"/>
                <a:sym typeface="Calibri"/>
              </a:rPr>
              <a:t>Auralaan</a:t>
            </a:r>
            <a:r>
              <a:rPr lang="en-US" sz="1100" b="0" i="0" u="none" strike="noStrike" cap="none" dirty="0">
                <a:solidFill>
                  <a:schemeClr val="dk1"/>
                </a:solidFill>
                <a:latin typeface="Calibri"/>
                <a:ea typeface="Calibri"/>
                <a:cs typeface="Calibri"/>
                <a:sym typeface="Calibri"/>
              </a:rPr>
              <a:t>, 050-514 5937 / </a:t>
            </a:r>
            <a:r>
              <a:rPr lang="en-US" sz="1100" b="0" i="0" u="none" strike="noStrike" cap="none" dirty="0">
                <a:solidFill>
                  <a:schemeClr val="dk1"/>
                </a:solidFill>
                <a:latin typeface="Calibri"/>
                <a:ea typeface="Calibri"/>
                <a:cs typeface="Calibri"/>
                <a:sym typeface="Calibri"/>
                <a:hlinkClick r:id="rId10"/>
              </a:rPr>
              <a:t>info@suursoudut.fi</a:t>
            </a:r>
            <a:r>
              <a:rPr lang="en-US" sz="1100" b="0" i="0" u="none" strike="noStrike" cap="none" dirty="0">
                <a:solidFill>
                  <a:schemeClr val="dk1"/>
                </a:solidFill>
                <a:latin typeface="Calibri"/>
                <a:ea typeface="Calibri"/>
                <a:cs typeface="Calibri"/>
                <a:sym typeface="Calibri"/>
              </a:rPr>
              <a:t> </a:t>
            </a:r>
          </a:p>
          <a:p>
            <a:pPr marL="457200" marR="0" lvl="0" indent="-304800" algn="l" rtl="0">
              <a:lnSpc>
                <a:spcPct val="115000"/>
              </a:lnSpc>
              <a:spcBef>
                <a:spcPts val="0"/>
              </a:spcBef>
              <a:spcAft>
                <a:spcPts val="0"/>
              </a:spcAft>
              <a:buClr>
                <a:schemeClr val="dk1"/>
              </a:buClr>
              <a:buSzPts val="1200"/>
              <a:buFont typeface="Noto Sans Symbols"/>
              <a:buChar char="⮚"/>
            </a:pPr>
            <a:r>
              <a:rPr lang="en-US" sz="1100" dirty="0" err="1">
                <a:solidFill>
                  <a:schemeClr val="dk1"/>
                </a:solidFill>
                <a:latin typeface="Calibri"/>
                <a:ea typeface="Calibri"/>
                <a:cs typeface="Calibri"/>
                <a:sym typeface="Calibri"/>
              </a:rPr>
              <a:t>Käymme</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mielellämme</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esittelemässä</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toimintaa</a:t>
            </a:r>
            <a:r>
              <a:rPr lang="en-US" sz="1100" dirty="0">
                <a:solidFill>
                  <a:schemeClr val="dk1"/>
                </a:solidFill>
                <a:latin typeface="Calibri"/>
                <a:ea typeface="Calibri"/>
                <a:cs typeface="Calibri"/>
                <a:sym typeface="Calibri"/>
              </a:rPr>
              <a:t> ja </a:t>
            </a:r>
            <a:r>
              <a:rPr lang="en-US" sz="1100" dirty="0" err="1">
                <a:solidFill>
                  <a:schemeClr val="dk1"/>
                </a:solidFill>
                <a:latin typeface="Calibri"/>
                <a:ea typeface="Calibri"/>
                <a:cs typeface="Calibri"/>
                <a:sym typeface="Calibri"/>
              </a:rPr>
              <a:t>talkoorooleja</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tarkemmin</a:t>
            </a:r>
            <a:r>
              <a:rPr lang="en-US" sz="1100" dirty="0">
                <a:solidFill>
                  <a:schemeClr val="dk1"/>
                </a:solidFill>
                <a:latin typeface="Calibri"/>
                <a:ea typeface="Calibri"/>
                <a:cs typeface="Calibri"/>
                <a:sym typeface="Calibri"/>
              </a:rPr>
              <a:t>. Ole </a:t>
            </a:r>
            <a:r>
              <a:rPr lang="en-US" sz="1100" dirty="0" err="1">
                <a:solidFill>
                  <a:schemeClr val="dk1"/>
                </a:solidFill>
                <a:latin typeface="Calibri"/>
                <a:ea typeface="Calibri"/>
                <a:cs typeface="Calibri"/>
                <a:sym typeface="Calibri"/>
              </a:rPr>
              <a:t>yhteydessä</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niin</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sovitaan</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sopiva</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ajankohta</a:t>
            </a:r>
            <a:r>
              <a:rPr lang="en-US" sz="1100" dirty="0">
                <a:solidFill>
                  <a:schemeClr val="dk1"/>
                </a:solidFill>
                <a:latin typeface="Calibri"/>
                <a:ea typeface="Calibri"/>
                <a:cs typeface="Calibri"/>
                <a:sym typeface="Calibri"/>
              </a:rPr>
              <a:t>. </a:t>
            </a:r>
          </a:p>
          <a:p>
            <a:pPr marL="457200" marR="0" lvl="0" indent="-304800" algn="l" rtl="0">
              <a:lnSpc>
                <a:spcPct val="115000"/>
              </a:lnSpc>
              <a:spcBef>
                <a:spcPts val="0"/>
              </a:spcBef>
              <a:spcAft>
                <a:spcPts val="0"/>
              </a:spcAft>
              <a:buClr>
                <a:schemeClr val="dk1"/>
              </a:buClr>
              <a:buSzPts val="1200"/>
              <a:buFont typeface="Noto Sans Symbols"/>
              <a:buChar char="⮚"/>
            </a:pPr>
            <a:r>
              <a:rPr lang="en-US" sz="1100" b="0" i="0" u="none" strike="noStrike" cap="none" dirty="0" err="1">
                <a:solidFill>
                  <a:schemeClr val="dk1"/>
                </a:solidFill>
                <a:latin typeface="Calibri"/>
                <a:ea typeface="Calibri"/>
                <a:cs typeface="Calibri"/>
                <a:sym typeface="Calibri"/>
              </a:rPr>
              <a:t>Lisätietoa</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tapahtumasta</a:t>
            </a:r>
            <a:r>
              <a:rPr lang="en-US" sz="1100" b="0" i="0" u="none" strike="noStrike" cap="none" dirty="0">
                <a:solidFill>
                  <a:schemeClr val="dk1"/>
                </a:solidFill>
                <a:latin typeface="Calibri"/>
                <a:ea typeface="Calibri"/>
                <a:cs typeface="Calibri"/>
                <a:sym typeface="Calibri"/>
              </a:rPr>
              <a:t> </a:t>
            </a:r>
            <a:r>
              <a:rPr lang="en-US" sz="900" b="0" i="0" u="none" strike="noStrike" cap="none" dirty="0">
                <a:solidFill>
                  <a:schemeClr val="dk1"/>
                </a:solidFill>
                <a:latin typeface="Calibri"/>
                <a:ea typeface="Calibri"/>
                <a:cs typeface="Calibri"/>
                <a:sym typeface="Calibri"/>
                <a:hlinkClick r:id="rId11"/>
              </a:rPr>
              <a:t>WWW.SUURSOUDUT.FI</a:t>
            </a:r>
            <a:r>
              <a:rPr lang="en-US" sz="900" b="0" i="0" u="none" strike="noStrike" cap="none" dirty="0">
                <a:solidFill>
                  <a:schemeClr val="dk1"/>
                </a:solidFill>
                <a:latin typeface="Calibri"/>
                <a:ea typeface="Calibri"/>
                <a:cs typeface="Calibri"/>
                <a:sym typeface="Calibri"/>
              </a:rPr>
              <a:t> </a:t>
            </a:r>
          </a:p>
          <a:p>
            <a:pPr marL="457200" marR="0" lvl="0" indent="-304800" algn="l" rtl="0">
              <a:lnSpc>
                <a:spcPct val="115000"/>
              </a:lnSpc>
              <a:spcBef>
                <a:spcPts val="0"/>
              </a:spcBef>
              <a:spcAft>
                <a:spcPts val="0"/>
              </a:spcAft>
              <a:buClr>
                <a:schemeClr val="dk1"/>
              </a:buClr>
              <a:buSzPts val="1200"/>
              <a:buFont typeface="Noto Sans Symbols"/>
              <a:buChar char="⮚"/>
            </a:pPr>
            <a:r>
              <a:rPr lang="en-US" sz="1100" dirty="0">
                <a:solidFill>
                  <a:schemeClr val="dk1"/>
                </a:solidFill>
                <a:latin typeface="Calibri"/>
                <a:ea typeface="Calibri"/>
                <a:cs typeface="Calibri"/>
                <a:sym typeface="Calibri"/>
              </a:rPr>
              <a:t>Ota </a:t>
            </a:r>
            <a:r>
              <a:rPr lang="en-US" sz="1100" dirty="0" err="1">
                <a:solidFill>
                  <a:schemeClr val="dk1"/>
                </a:solidFill>
                <a:latin typeface="Calibri"/>
                <a:ea typeface="Calibri"/>
                <a:cs typeface="Calibri"/>
                <a:sym typeface="Calibri"/>
              </a:rPr>
              <a:t>sometilimme</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seurantaan</a:t>
            </a:r>
            <a:r>
              <a:rPr lang="en-US" sz="1100" dirty="0">
                <a:solidFill>
                  <a:schemeClr val="dk1"/>
                </a:solidFill>
                <a:latin typeface="Calibri"/>
                <a:ea typeface="Calibri"/>
                <a:cs typeface="Calibri"/>
                <a:sym typeface="Calibri"/>
              </a:rPr>
              <a:t> FB Sulkavan </a:t>
            </a:r>
            <a:r>
              <a:rPr lang="en-US" sz="1100" dirty="0" err="1">
                <a:solidFill>
                  <a:schemeClr val="dk1"/>
                </a:solidFill>
                <a:latin typeface="Calibri"/>
                <a:ea typeface="Calibri"/>
                <a:cs typeface="Calibri"/>
                <a:sym typeface="Calibri"/>
              </a:rPr>
              <a:t>Suursoudut</a:t>
            </a:r>
            <a:r>
              <a:rPr lang="en-US" sz="1100" dirty="0">
                <a:solidFill>
                  <a:schemeClr val="dk1"/>
                </a:solidFill>
                <a:latin typeface="Calibri"/>
                <a:ea typeface="Calibri"/>
                <a:cs typeface="Calibri"/>
                <a:sym typeface="Calibri"/>
              </a:rPr>
              <a:t> ja IG @sulkavansuursoudut </a:t>
            </a:r>
          </a:p>
          <a:p>
            <a:pPr marL="457200" marR="0" lvl="0" indent="-304800" algn="l" rtl="0">
              <a:lnSpc>
                <a:spcPct val="115000"/>
              </a:lnSpc>
              <a:spcBef>
                <a:spcPts val="0"/>
              </a:spcBef>
              <a:spcAft>
                <a:spcPts val="0"/>
              </a:spcAft>
              <a:buClr>
                <a:schemeClr val="dk1"/>
              </a:buClr>
              <a:buSzPts val="1200"/>
              <a:buFont typeface="Noto Sans Symbols"/>
              <a:buChar char="⮚"/>
            </a:pPr>
            <a:endParaRPr sz="1100" b="0" i="0" u="none" strike="noStrike" cap="none" dirty="0">
              <a:solidFill>
                <a:schemeClr val="dk1"/>
              </a:solidFill>
              <a:latin typeface="Calibri"/>
              <a:ea typeface="Calibri"/>
              <a:cs typeface="Calibri"/>
              <a:sym typeface="Calibri"/>
            </a:endParaRPr>
          </a:p>
          <a:p>
            <a:pPr marL="628650" marR="0" lvl="7" indent="-9525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3179354"/>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18DF41CE-95B1-408D-8D52-91DEB9E3FEE1}"/>
            </a:ext>
          </a:extLst>
        </p:cNvPr>
        <p:cNvGrpSpPr/>
        <p:nvPr/>
      </p:nvGrpSpPr>
      <p:grpSpPr>
        <a:xfrm>
          <a:off x="0" y="0"/>
          <a:ext cx="0" cy="0"/>
          <a:chOff x="0" y="0"/>
          <a:chExt cx="0" cy="0"/>
        </a:xfrm>
      </p:grpSpPr>
      <p:sp>
        <p:nvSpPr>
          <p:cNvPr id="90" name="Google Shape;90;p4">
            <a:extLst>
              <a:ext uri="{FF2B5EF4-FFF2-40B4-BE49-F238E27FC236}">
                <a16:creationId xmlns:a16="http://schemas.microsoft.com/office/drawing/2014/main" id="{358AFF90-830E-964D-9C22-4EAE0D67566D}"/>
              </a:ext>
            </a:extLst>
          </p:cNvPr>
          <p:cNvSpPr txBox="1">
            <a:spLocks noGrp="1"/>
          </p:cNvSpPr>
          <p:nvPr>
            <p:ph type="title"/>
          </p:nvPr>
        </p:nvSpPr>
        <p:spPr>
          <a:xfrm>
            <a:off x="1911301" y="742939"/>
            <a:ext cx="6187670" cy="714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515B2"/>
              </a:buClr>
              <a:buSzPts val="2000"/>
              <a:buFont typeface="League Gothic"/>
              <a:buNone/>
            </a:pPr>
            <a:r>
              <a:rPr lang="en-US" sz="2400" b="1" dirty="0">
                <a:latin typeface="Calibri"/>
                <a:ea typeface="Calibri"/>
                <a:cs typeface="Calibri"/>
                <a:sym typeface="Calibri"/>
              </a:rPr>
              <a:t>Muita </a:t>
            </a:r>
            <a:r>
              <a:rPr lang="en-US" sz="2400" b="1" dirty="0" err="1">
                <a:latin typeface="Calibri"/>
                <a:ea typeface="Calibri"/>
                <a:cs typeface="Calibri"/>
                <a:sym typeface="Calibri"/>
              </a:rPr>
              <a:t>varainhankintamahdollisuuksia</a:t>
            </a:r>
            <a:r>
              <a:rPr lang="en-US" sz="2400" b="1" dirty="0">
                <a:latin typeface="Calibri"/>
                <a:ea typeface="Calibri"/>
                <a:cs typeface="Calibri"/>
                <a:sym typeface="Calibri"/>
              </a:rPr>
              <a:t> </a:t>
            </a:r>
            <a:r>
              <a:rPr lang="en-US" sz="2400" b="1" dirty="0" err="1">
                <a:latin typeface="Calibri"/>
                <a:ea typeface="Calibri"/>
                <a:cs typeface="Calibri"/>
                <a:sym typeface="Calibri"/>
              </a:rPr>
              <a:t>yhdistyksille</a:t>
            </a:r>
            <a:endParaRPr sz="2400" b="1" dirty="0">
              <a:latin typeface="Calibri"/>
              <a:ea typeface="Calibri"/>
              <a:cs typeface="Calibri"/>
              <a:sym typeface="Calibri"/>
            </a:endParaRPr>
          </a:p>
        </p:txBody>
      </p:sp>
      <p:sp>
        <p:nvSpPr>
          <p:cNvPr id="91" name="Google Shape;91;p4">
            <a:extLst>
              <a:ext uri="{FF2B5EF4-FFF2-40B4-BE49-F238E27FC236}">
                <a16:creationId xmlns:a16="http://schemas.microsoft.com/office/drawing/2014/main" id="{4C9C2EA2-1F26-DF24-1D6B-67A6CC331D97}"/>
              </a:ext>
            </a:extLst>
          </p:cNvPr>
          <p:cNvSpPr txBox="1">
            <a:spLocks noGrp="1"/>
          </p:cNvSpPr>
          <p:nvPr>
            <p:ph type="body" idx="2"/>
          </p:nvPr>
        </p:nvSpPr>
        <p:spPr>
          <a:xfrm>
            <a:off x="578600" y="1457539"/>
            <a:ext cx="3810300" cy="3361968"/>
          </a:xfrm>
          <a:prstGeom prst="rect">
            <a:avLst/>
          </a:prstGeom>
          <a:noFill/>
          <a:ln>
            <a:noFill/>
          </a:ln>
        </p:spPr>
        <p:txBody>
          <a:bodyPr spcFirstLastPara="1" wrap="square" lIns="91425" tIns="45700" rIns="91425" bIns="45700" anchor="t" anchorCtr="0">
            <a:normAutofit/>
          </a:bodyPr>
          <a:lstStyle/>
          <a:p>
            <a:pPr marL="152400" lvl="0" indent="0" algn="l" rtl="0">
              <a:lnSpc>
                <a:spcPct val="115000"/>
              </a:lnSpc>
              <a:spcBef>
                <a:spcPts val="0"/>
              </a:spcBef>
              <a:spcAft>
                <a:spcPts val="0"/>
              </a:spcAft>
              <a:buSzPts val="1200"/>
              <a:buNone/>
            </a:pPr>
            <a:endParaRPr lang="en-US" sz="1100" dirty="0">
              <a:solidFill>
                <a:srgbClr val="000000"/>
              </a:solidFill>
              <a:latin typeface="Calibri"/>
              <a:ea typeface="Calibri"/>
              <a:cs typeface="Calibri"/>
              <a:sym typeface="Calibri"/>
            </a:endParaRPr>
          </a:p>
          <a:p>
            <a:pPr marL="152400" lvl="0" indent="0" algn="l" rtl="0">
              <a:lnSpc>
                <a:spcPct val="115000"/>
              </a:lnSpc>
              <a:spcBef>
                <a:spcPts val="0"/>
              </a:spcBef>
              <a:spcAft>
                <a:spcPts val="0"/>
              </a:spcAft>
              <a:buSzPts val="1200"/>
              <a:buNone/>
            </a:pPr>
            <a:r>
              <a:rPr lang="en-US" sz="1000" b="1" dirty="0" err="1">
                <a:solidFill>
                  <a:srgbClr val="000000"/>
                </a:solidFill>
                <a:latin typeface="Calibri"/>
                <a:ea typeface="Calibri"/>
                <a:cs typeface="Calibri"/>
                <a:sym typeface="Calibri"/>
              </a:rPr>
              <a:t>Soutuarpojen</a:t>
            </a:r>
            <a:r>
              <a:rPr lang="en-US" sz="1000" b="1" dirty="0">
                <a:solidFill>
                  <a:srgbClr val="000000"/>
                </a:solidFill>
                <a:latin typeface="Calibri"/>
                <a:ea typeface="Calibri"/>
                <a:cs typeface="Calibri"/>
                <a:sym typeface="Calibri"/>
              </a:rPr>
              <a:t> myynti</a:t>
            </a:r>
          </a:p>
          <a:p>
            <a:pPr marL="152400" lvl="0" indent="0" algn="l" rtl="0">
              <a:lnSpc>
                <a:spcPct val="115000"/>
              </a:lnSpc>
              <a:spcBef>
                <a:spcPts val="0"/>
              </a:spcBef>
              <a:spcAft>
                <a:spcPts val="0"/>
              </a:spcAft>
              <a:buSzPts val="1200"/>
              <a:buNone/>
            </a:pPr>
            <a:endParaRPr lang="en-US" sz="1000" dirty="0">
              <a:solidFill>
                <a:srgbClr val="000000"/>
              </a:solidFill>
              <a:latin typeface="Calibri"/>
              <a:ea typeface="Calibri"/>
              <a:cs typeface="Calibri"/>
              <a:sym typeface="Calibri"/>
            </a:endParaRPr>
          </a:p>
          <a:p>
            <a:pPr marL="457200" indent="-304800">
              <a:lnSpc>
                <a:spcPct val="115000"/>
              </a:lnSpc>
              <a:spcBef>
                <a:spcPts val="0"/>
              </a:spcBef>
              <a:buSzPts val="1200"/>
              <a:buFont typeface="Noto Sans Symbols"/>
              <a:buChar char="⮚"/>
            </a:pPr>
            <a:r>
              <a:rPr lang="en-US" sz="1000" dirty="0" err="1">
                <a:latin typeface="Calibri" panose="020F0502020204030204" pitchFamily="34" charset="0"/>
                <a:ea typeface="Calibri" panose="020F0502020204030204" pitchFamily="34" charset="0"/>
                <a:cs typeface="Calibri" panose="020F0502020204030204" pitchFamily="34" charset="0"/>
              </a:rPr>
              <a:t>Arpajaisten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tuotto</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käytetään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lyhentämättömänä</a:t>
            </a:r>
            <a:r>
              <a:rPr lang="en-US" sz="1000" dirty="0">
                <a:latin typeface="Calibri" panose="020F0502020204030204" pitchFamily="34" charset="0"/>
                <a:ea typeface="Calibri" panose="020F0502020204030204" pitchFamily="34" charset="0"/>
                <a:cs typeface="Calibri" panose="020F0502020204030204" pitchFamily="34" charset="0"/>
              </a:rPr>
              <a:t> Suursoutujen </a:t>
            </a:r>
            <a:r>
              <a:rPr lang="en-US" sz="1000" dirty="0" err="1">
                <a:latin typeface="Calibri" panose="020F0502020204030204" pitchFamily="34" charset="0"/>
                <a:ea typeface="Calibri" panose="020F0502020204030204" pitchFamily="34" charset="0"/>
                <a:cs typeface="Calibri" panose="020F0502020204030204" pitchFamily="34" charset="0"/>
              </a:rPr>
              <a:t>tukemiseen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kuten</a:t>
            </a:r>
            <a:r>
              <a:rPr lang="en-US" sz="1000" dirty="0">
                <a:latin typeface="Calibri" panose="020F0502020204030204" pitchFamily="34" charset="0"/>
                <a:ea typeface="Calibri" panose="020F0502020204030204" pitchFamily="34" charset="0"/>
                <a:cs typeface="Calibri" panose="020F0502020204030204" pitchFamily="34" charset="0"/>
              </a:rPr>
              <a:t> Nuorten </a:t>
            </a:r>
            <a:r>
              <a:rPr lang="en-US" sz="1000" dirty="0" err="1">
                <a:latin typeface="Calibri" panose="020F0502020204030204" pitchFamily="34" charset="0"/>
                <a:ea typeface="Calibri" panose="020F0502020204030204" pitchFamily="34" charset="0"/>
                <a:cs typeface="Calibri" panose="020F0502020204030204" pitchFamily="34" charset="0"/>
              </a:rPr>
              <a:t>soutajien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tukemiseen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talkootyön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edistämiseen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sekä</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puuvenekäsityökulttuurin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vaalimiseen</a:t>
            </a:r>
            <a:r>
              <a:rPr lang="en-US" sz="1000" dirty="0">
                <a:latin typeface="Calibri" panose="020F0502020204030204" pitchFamily="34" charset="0"/>
                <a:ea typeface="Calibri" panose="020F0502020204030204" pitchFamily="34" charset="0"/>
                <a:cs typeface="Calibri" panose="020F0502020204030204" pitchFamily="34" charset="0"/>
              </a:rPr>
              <a:t>.</a:t>
            </a:r>
          </a:p>
          <a:p>
            <a:pPr marL="457200" indent="-304800">
              <a:lnSpc>
                <a:spcPct val="115000"/>
              </a:lnSpc>
              <a:spcBef>
                <a:spcPts val="0"/>
              </a:spcBef>
              <a:buSzPts val="1200"/>
              <a:buFont typeface="Noto Sans Symbols"/>
              <a:buChar char="⮚"/>
            </a:pPr>
            <a:r>
              <a:rPr lang="en-US" sz="1000" dirty="0" err="1">
                <a:latin typeface="Calibri" panose="020F0502020204030204" pitchFamily="34" charset="0"/>
                <a:ea typeface="Calibri" panose="020F0502020204030204" pitchFamily="34" charset="0"/>
                <a:cs typeface="Calibri" panose="020F0502020204030204" pitchFamily="34" charset="0"/>
              </a:rPr>
              <a:t>Myyntiaika</a:t>
            </a:r>
            <a:r>
              <a:rPr lang="en-US" sz="1000" dirty="0">
                <a:latin typeface="Calibri" panose="020F0502020204030204" pitchFamily="34" charset="0"/>
                <a:ea typeface="Calibri" panose="020F0502020204030204" pitchFamily="34" charset="0"/>
                <a:cs typeface="Calibri" panose="020F0502020204030204" pitchFamily="34" charset="0"/>
              </a:rPr>
              <a:t> on 1.5–31.7.2026</a:t>
            </a:r>
          </a:p>
          <a:p>
            <a:pPr marL="457200" indent="-304800">
              <a:lnSpc>
                <a:spcPct val="115000"/>
              </a:lnSpc>
              <a:spcBef>
                <a:spcPts val="0"/>
              </a:spcBef>
              <a:buSzPts val="1200"/>
              <a:buFont typeface="Noto Sans Symbols"/>
              <a:buChar char="⮚"/>
            </a:pPr>
            <a:r>
              <a:rPr lang="en-US" sz="1000" dirty="0" err="1">
                <a:latin typeface="Calibri" panose="020F0502020204030204" pitchFamily="34" charset="0"/>
                <a:ea typeface="Calibri" panose="020F0502020204030204" pitchFamily="34" charset="0"/>
                <a:cs typeface="Calibri" panose="020F0502020204030204" pitchFamily="34" charset="0"/>
              </a:rPr>
              <a:t>Arpoja</a:t>
            </a:r>
            <a:r>
              <a:rPr lang="en-US" sz="1000" dirty="0">
                <a:latin typeface="Calibri" panose="020F0502020204030204" pitchFamily="34" charset="0"/>
                <a:ea typeface="Calibri" panose="020F0502020204030204" pitchFamily="34" charset="0"/>
                <a:cs typeface="Calibri" panose="020F0502020204030204" pitchFamily="34" charset="0"/>
              </a:rPr>
              <a:t> on </a:t>
            </a:r>
            <a:r>
              <a:rPr lang="en-US" sz="1000" dirty="0" err="1">
                <a:latin typeface="Calibri" panose="020F0502020204030204" pitchFamily="34" charset="0"/>
                <a:ea typeface="Calibri" panose="020F0502020204030204" pitchFamily="34" charset="0"/>
                <a:cs typeface="Calibri" panose="020F0502020204030204" pitchFamily="34" charset="0"/>
              </a:rPr>
              <a:t>myynnissä</a:t>
            </a:r>
            <a:r>
              <a:rPr lang="en-US" sz="1000" dirty="0">
                <a:latin typeface="Calibri" panose="020F0502020204030204" pitchFamily="34" charset="0"/>
                <a:ea typeface="Calibri" panose="020F0502020204030204" pitchFamily="34" charset="0"/>
                <a:cs typeface="Calibri" panose="020F0502020204030204" pitchFamily="34" charset="0"/>
              </a:rPr>
              <a:t> 1800 </a:t>
            </a:r>
            <a:r>
              <a:rPr lang="en-US" sz="1000" dirty="0" err="1">
                <a:latin typeface="Calibri" panose="020F0502020204030204" pitchFamily="34" charset="0"/>
                <a:ea typeface="Calibri" panose="020F0502020204030204" pitchFamily="34" charset="0"/>
                <a:cs typeface="Calibri" panose="020F0502020204030204" pitchFamily="34" charset="0"/>
              </a:rPr>
              <a:t>kpl</a:t>
            </a:r>
            <a:r>
              <a:rPr lang="en-US" sz="1000" dirty="0">
                <a:latin typeface="Calibri" panose="020F0502020204030204" pitchFamily="34" charset="0"/>
                <a:ea typeface="Calibri" panose="020F0502020204030204" pitchFamily="34" charset="0"/>
                <a:cs typeface="Calibri" panose="020F0502020204030204" pitchFamily="34" charset="0"/>
              </a:rPr>
              <a:t>. </a:t>
            </a:r>
          </a:p>
          <a:p>
            <a:pPr marL="457200" indent="-304800">
              <a:lnSpc>
                <a:spcPct val="115000"/>
              </a:lnSpc>
              <a:spcBef>
                <a:spcPts val="0"/>
              </a:spcBef>
              <a:buSzPts val="1200"/>
              <a:buFont typeface="Noto Sans Symbols"/>
              <a:buChar char="⮚"/>
            </a:pPr>
            <a:r>
              <a:rPr lang="en-US" sz="1000" dirty="0">
                <a:latin typeface="Calibri" panose="020F0502020204030204" pitchFamily="34" charset="0"/>
                <a:ea typeface="Calibri" panose="020F0502020204030204" pitchFamily="34" charset="0"/>
                <a:cs typeface="Calibri" panose="020F0502020204030204" pitchFamily="34" charset="0"/>
              </a:rPr>
              <a:t>Arvan </a:t>
            </a:r>
            <a:r>
              <a:rPr lang="en-US" sz="1000" dirty="0" err="1">
                <a:latin typeface="Calibri" panose="020F0502020204030204" pitchFamily="34" charset="0"/>
                <a:ea typeface="Calibri" panose="020F0502020204030204" pitchFamily="34" charset="0"/>
                <a:cs typeface="Calibri" panose="020F0502020204030204" pitchFamily="34" charset="0"/>
              </a:rPr>
              <a:t>hinta</a:t>
            </a:r>
            <a:r>
              <a:rPr lang="en-US" sz="1000" dirty="0">
                <a:latin typeface="Calibri" panose="020F0502020204030204" pitchFamily="34" charset="0"/>
                <a:ea typeface="Calibri" panose="020F0502020204030204" pitchFamily="34" charset="0"/>
                <a:cs typeface="Calibri" panose="020F0502020204030204" pitchFamily="34" charset="0"/>
              </a:rPr>
              <a:t> on 10 €/</a:t>
            </a:r>
            <a:r>
              <a:rPr lang="en-US" sz="1000" dirty="0" err="1">
                <a:latin typeface="Calibri" panose="020F0502020204030204" pitchFamily="34" charset="0"/>
                <a:ea typeface="Calibri" panose="020F0502020204030204" pitchFamily="34" charset="0"/>
                <a:cs typeface="Calibri" panose="020F0502020204030204" pitchFamily="34" charset="0"/>
              </a:rPr>
              <a:t>kpl</a:t>
            </a:r>
            <a:r>
              <a:rPr lang="en-US" sz="1000" dirty="0">
                <a:latin typeface="Calibri" panose="020F0502020204030204" pitchFamily="34" charset="0"/>
                <a:ea typeface="Calibri" panose="020F0502020204030204" pitchFamily="34" charset="0"/>
                <a:cs typeface="Calibri" panose="020F0502020204030204" pitchFamily="34" charset="0"/>
              </a:rPr>
              <a:t>.</a:t>
            </a:r>
          </a:p>
          <a:p>
            <a:pPr marL="457200" indent="-304800">
              <a:lnSpc>
                <a:spcPct val="115000"/>
              </a:lnSpc>
              <a:spcBef>
                <a:spcPts val="0"/>
              </a:spcBef>
              <a:buSzPts val="1200"/>
              <a:buFont typeface="Noto Sans Symbols"/>
              <a:buChar char="⮚"/>
            </a:pPr>
            <a:r>
              <a:rPr lang="en-US" sz="1000" dirty="0" err="1">
                <a:latin typeface="Calibri" panose="020F0502020204030204" pitchFamily="34" charset="0"/>
                <a:ea typeface="Calibri" panose="020F0502020204030204" pitchFamily="34" charset="0"/>
                <a:cs typeface="Calibri" panose="020F0502020204030204" pitchFamily="34" charset="0"/>
              </a:rPr>
              <a:t>Yhdessä</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arpanipussa</a:t>
            </a:r>
            <a:r>
              <a:rPr lang="en-US" sz="1000" dirty="0">
                <a:latin typeface="Calibri" panose="020F0502020204030204" pitchFamily="34" charset="0"/>
                <a:ea typeface="Calibri" panose="020F0502020204030204" pitchFamily="34" charset="0"/>
                <a:cs typeface="Calibri" panose="020F0502020204030204" pitchFamily="34" charset="0"/>
              </a:rPr>
              <a:t> on 15 </a:t>
            </a:r>
            <a:r>
              <a:rPr lang="en-US" sz="1000" dirty="0" err="1">
                <a:latin typeface="Calibri" panose="020F0502020204030204" pitchFamily="34" charset="0"/>
                <a:ea typeface="Calibri" panose="020F0502020204030204" pitchFamily="34" charset="0"/>
                <a:cs typeface="Calibri" panose="020F0502020204030204" pitchFamily="34" charset="0"/>
              </a:rPr>
              <a:t>arpaa</a:t>
            </a:r>
            <a:r>
              <a:rPr lang="en-US" sz="1000" dirty="0">
                <a:latin typeface="Calibri" panose="020F0502020204030204" pitchFamily="34" charset="0"/>
                <a:ea typeface="Calibri" panose="020F0502020204030204" pitchFamily="34" charset="0"/>
                <a:cs typeface="Calibri" panose="020F0502020204030204" pitchFamily="34" charset="0"/>
              </a:rPr>
              <a:t>.</a:t>
            </a:r>
          </a:p>
          <a:p>
            <a:pPr marL="457200" indent="-304800">
              <a:lnSpc>
                <a:spcPct val="115000"/>
              </a:lnSpc>
              <a:spcBef>
                <a:spcPts val="0"/>
              </a:spcBef>
              <a:buSzPts val="1200"/>
              <a:buFont typeface="Noto Sans Symbols"/>
              <a:buChar char="⮚"/>
            </a:pPr>
            <a:r>
              <a:rPr lang="en-US" sz="1000" dirty="0" err="1">
                <a:latin typeface="Calibri" panose="020F0502020204030204" pitchFamily="34" charset="0"/>
                <a:ea typeface="Calibri" panose="020F0502020204030204" pitchFamily="34" charset="0"/>
                <a:cs typeface="Calibri" panose="020F0502020204030204" pitchFamily="34" charset="0"/>
              </a:rPr>
              <a:t>Myyntialueena</a:t>
            </a:r>
            <a:r>
              <a:rPr lang="en-US" sz="1000" dirty="0">
                <a:latin typeface="Calibri" panose="020F0502020204030204" pitchFamily="34" charset="0"/>
                <a:ea typeface="Calibri" panose="020F0502020204030204" pitchFamily="34" charset="0"/>
                <a:cs typeface="Calibri" panose="020F0502020204030204" pitchFamily="34" charset="0"/>
              </a:rPr>
              <a:t> on </a:t>
            </a:r>
            <a:r>
              <a:rPr lang="en-US" sz="1000" dirty="0" err="1">
                <a:latin typeface="Calibri" panose="020F0502020204030204" pitchFamily="34" charset="0"/>
                <a:ea typeface="Calibri" panose="020F0502020204030204" pitchFamily="34" charset="0"/>
                <a:cs typeface="Calibri" panose="020F0502020204030204" pitchFamily="34" charset="0"/>
              </a:rPr>
              <a:t>Etelä</a:t>
            </a:r>
            <a:r>
              <a:rPr lang="en-US" sz="1000" dirty="0">
                <a:latin typeface="Calibri" panose="020F0502020204030204" pitchFamily="34" charset="0"/>
                <a:ea typeface="Calibri" panose="020F0502020204030204" pitchFamily="34" charset="0"/>
                <a:cs typeface="Calibri" panose="020F0502020204030204" pitchFamily="34" charset="0"/>
              </a:rPr>
              <a:t>-Savon </a:t>
            </a:r>
            <a:r>
              <a:rPr lang="en-US" sz="1000" dirty="0" err="1">
                <a:latin typeface="Calibri" panose="020F0502020204030204" pitchFamily="34" charset="0"/>
                <a:ea typeface="Calibri" panose="020F0502020204030204" pitchFamily="34" charset="0"/>
                <a:cs typeface="Calibri" panose="020F0502020204030204" pitchFamily="34" charset="0"/>
              </a:rPr>
              <a:t>alue</a:t>
            </a:r>
            <a:r>
              <a:rPr lang="en-US" sz="1000" dirty="0">
                <a:latin typeface="Calibri" panose="020F0502020204030204" pitchFamily="34" charset="0"/>
                <a:ea typeface="Calibri" panose="020F0502020204030204" pitchFamily="34" charset="0"/>
                <a:cs typeface="Calibri" panose="020F0502020204030204" pitchFamily="34" charset="0"/>
              </a:rPr>
              <a:t>.</a:t>
            </a:r>
          </a:p>
          <a:p>
            <a:pPr marL="457200" indent="-304800">
              <a:lnSpc>
                <a:spcPct val="115000"/>
              </a:lnSpc>
              <a:spcBef>
                <a:spcPts val="0"/>
              </a:spcBef>
              <a:buSzPts val="1200"/>
              <a:buFont typeface="Noto Sans Symbols"/>
              <a:buChar char="⮚"/>
            </a:pPr>
            <a:r>
              <a:rPr lang="en-US" sz="1000" dirty="0" err="1">
                <a:latin typeface="Calibri" panose="020F0502020204030204" pitchFamily="34" charset="0"/>
                <a:ea typeface="Calibri" panose="020F0502020204030204" pitchFamily="34" charset="0"/>
                <a:cs typeface="Calibri" panose="020F0502020204030204" pitchFamily="34" charset="0"/>
              </a:rPr>
              <a:t>Arpojen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myyntiin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voi</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osallistua</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alueelliset</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yhdistykset</a:t>
            </a:r>
            <a:r>
              <a:rPr lang="en-US" sz="1000" dirty="0">
                <a:latin typeface="Calibri" panose="020F0502020204030204" pitchFamily="34" charset="0"/>
                <a:ea typeface="Calibri" panose="020F0502020204030204" pitchFamily="34" charset="0"/>
                <a:cs typeface="Calibri" panose="020F0502020204030204" pitchFamily="34" charset="0"/>
              </a:rPr>
              <a:t> ja </a:t>
            </a:r>
            <a:r>
              <a:rPr lang="en-US" sz="1000" dirty="0" err="1">
                <a:latin typeface="Calibri" panose="020F0502020204030204" pitchFamily="34" charset="0"/>
                <a:ea typeface="Calibri" panose="020F0502020204030204" pitchFamily="34" charset="0"/>
                <a:cs typeface="Calibri" panose="020F0502020204030204" pitchFamily="34" charset="0"/>
              </a:rPr>
              <a:t>urheiluseurat</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joille</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tilitetään</a:t>
            </a:r>
            <a:r>
              <a:rPr lang="en-US" sz="1000" dirty="0">
                <a:latin typeface="Calibri" panose="020F0502020204030204" pitchFamily="34" charset="0"/>
                <a:ea typeface="Calibri" panose="020F0502020204030204" pitchFamily="34" charset="0"/>
                <a:cs typeface="Calibri" panose="020F0502020204030204" pitchFamily="34" charset="0"/>
              </a:rPr>
              <a:t> </a:t>
            </a:r>
            <a:r>
              <a:rPr lang="en-US" sz="1000" dirty="0" err="1">
                <a:latin typeface="Calibri" panose="020F0502020204030204" pitchFamily="34" charset="0"/>
                <a:ea typeface="Calibri" panose="020F0502020204030204" pitchFamily="34" charset="0"/>
                <a:cs typeface="Calibri" panose="020F0502020204030204" pitchFamily="34" charset="0"/>
              </a:rPr>
              <a:t>myyntipalkkiota</a:t>
            </a:r>
            <a:r>
              <a:rPr lang="en-US" sz="1000" dirty="0">
                <a:latin typeface="Calibri" panose="020F0502020204030204" pitchFamily="34" charset="0"/>
                <a:ea typeface="Calibri" panose="020F0502020204030204" pitchFamily="34" charset="0"/>
                <a:cs typeface="Calibri" panose="020F0502020204030204" pitchFamily="34" charset="0"/>
              </a:rPr>
              <a:t> 30 % </a:t>
            </a:r>
            <a:r>
              <a:rPr lang="en-US" sz="1000" dirty="0" err="1">
                <a:latin typeface="Calibri" panose="020F0502020204030204" pitchFamily="34" charset="0"/>
                <a:ea typeface="Calibri" panose="020F0502020204030204" pitchFamily="34" charset="0"/>
                <a:cs typeface="Calibri" panose="020F0502020204030204" pitchFamily="34" charset="0"/>
              </a:rPr>
              <a:t>myyntihinnasta</a:t>
            </a:r>
            <a:r>
              <a:rPr lang="en-US" sz="1000" dirty="0">
                <a:latin typeface="Calibri" panose="020F0502020204030204" pitchFamily="34" charset="0"/>
                <a:ea typeface="Calibri" panose="020F0502020204030204" pitchFamily="34" charset="0"/>
                <a:cs typeface="Calibri" panose="020F0502020204030204" pitchFamily="34" charset="0"/>
              </a:rPr>
              <a:t>.</a:t>
            </a:r>
            <a:endParaRPr lang="fi-FI" sz="1000" dirty="0">
              <a:latin typeface="Calibri" panose="020F0502020204030204" pitchFamily="34" charset="0"/>
              <a:ea typeface="Calibri" panose="020F0502020204030204" pitchFamily="34" charset="0"/>
              <a:cs typeface="Calibri" panose="020F0502020204030204" pitchFamily="34" charset="0"/>
            </a:endParaRPr>
          </a:p>
          <a:p>
            <a:pPr marL="457200" lvl="0" indent="-304800" algn="l" rtl="0">
              <a:lnSpc>
                <a:spcPct val="115000"/>
              </a:lnSpc>
              <a:spcBef>
                <a:spcPts val="0"/>
              </a:spcBef>
              <a:spcAft>
                <a:spcPts val="0"/>
              </a:spcAft>
              <a:buSzPts val="1200"/>
              <a:buFont typeface="Noto Sans Symbols"/>
              <a:buChar char="⮚"/>
            </a:pPr>
            <a:r>
              <a:rPr lang="en-US" sz="1000" dirty="0" err="1">
                <a:solidFill>
                  <a:srgbClr val="000000"/>
                </a:solidFill>
                <a:latin typeface="Calibri"/>
                <a:ea typeface="Calibri"/>
                <a:cs typeface="Calibri"/>
                <a:sym typeface="Calibri"/>
              </a:rPr>
              <a:t>Yhteyshenkilö</a:t>
            </a:r>
            <a:r>
              <a:rPr lang="en-US" sz="1000" dirty="0">
                <a:solidFill>
                  <a:srgbClr val="000000"/>
                </a:solidFill>
                <a:latin typeface="Calibri"/>
                <a:ea typeface="Calibri"/>
                <a:cs typeface="Calibri"/>
                <a:sym typeface="Calibri"/>
              </a:rPr>
              <a:t> Kaarina Virta </a:t>
            </a:r>
            <a:r>
              <a:rPr lang="en-US" sz="1000" dirty="0">
                <a:solidFill>
                  <a:srgbClr val="000000"/>
                </a:solidFill>
                <a:latin typeface="Calibri"/>
                <a:ea typeface="Calibri"/>
                <a:cs typeface="Calibri"/>
                <a:sym typeface="Calibri"/>
                <a:hlinkClick r:id="rId3"/>
              </a:rPr>
              <a:t>virta.Kaarina@gmail.com</a:t>
            </a:r>
            <a:r>
              <a:rPr lang="en-US" sz="1000" dirty="0">
                <a:solidFill>
                  <a:srgbClr val="000000"/>
                </a:solidFill>
                <a:latin typeface="Calibri"/>
                <a:ea typeface="Calibri"/>
                <a:cs typeface="Calibri"/>
                <a:sym typeface="Calibri"/>
              </a:rPr>
              <a:t> </a:t>
            </a:r>
          </a:p>
          <a:p>
            <a:pPr marL="457200" lvl="0" indent="0" algn="l" rtl="0">
              <a:lnSpc>
                <a:spcPct val="115000"/>
              </a:lnSpc>
              <a:spcBef>
                <a:spcPts val="0"/>
              </a:spcBef>
              <a:spcAft>
                <a:spcPts val="0"/>
              </a:spcAft>
              <a:buSzPts val="1800"/>
              <a:buNone/>
            </a:pPr>
            <a:endParaRPr sz="1200" dirty="0">
              <a:latin typeface="Calibri"/>
              <a:ea typeface="Calibri"/>
              <a:cs typeface="Calibri"/>
              <a:sym typeface="Calibri"/>
            </a:endParaRPr>
          </a:p>
        </p:txBody>
      </p:sp>
      <p:sp>
        <p:nvSpPr>
          <p:cNvPr id="4" name="Google Shape;91;p4">
            <a:extLst>
              <a:ext uri="{FF2B5EF4-FFF2-40B4-BE49-F238E27FC236}">
                <a16:creationId xmlns:a16="http://schemas.microsoft.com/office/drawing/2014/main" id="{FDC9C6DB-D1F1-0760-6110-27A7CB602950}"/>
              </a:ext>
            </a:extLst>
          </p:cNvPr>
          <p:cNvSpPr txBox="1">
            <a:spLocks/>
          </p:cNvSpPr>
          <p:nvPr/>
        </p:nvSpPr>
        <p:spPr>
          <a:xfrm>
            <a:off x="4755100" y="1519416"/>
            <a:ext cx="3810300" cy="3418115"/>
          </a:xfrm>
          <a:prstGeom prst="rect">
            <a:avLst/>
          </a:prstGeom>
          <a:noFill/>
          <a:ln>
            <a:noFill/>
          </a:ln>
        </p:spPr>
        <p:txBody>
          <a:bodyPr spcFirstLastPara="1" vert="horz" wrap="square" lIns="91425" tIns="45700" rIns="91425" bIns="45700" rtlCol="0" anchor="t" anchorCtr="0">
            <a:normAutofit fontScale="92500" lnSpcReduction="10000"/>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baseline="0">
                <a:solidFill>
                  <a:schemeClr val="tx1"/>
                </a:solidFill>
                <a:latin typeface="Arial" panose="020B0604020202020204" pitchFamily="34"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baseline="0">
                <a:solidFill>
                  <a:schemeClr val="tx1"/>
                </a:solidFill>
                <a:latin typeface="Arial" panose="020B0604020202020204" pitchFamily="34"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baseline="0">
                <a:solidFill>
                  <a:schemeClr val="tx1"/>
                </a:solidFill>
                <a:latin typeface="Arial" panose="020B0604020202020204" pitchFamily="34"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baseline="0">
                <a:solidFill>
                  <a:schemeClr val="tx1"/>
                </a:solidFill>
                <a:latin typeface="Arial" panose="020B0604020202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2400" indent="0">
              <a:lnSpc>
                <a:spcPct val="115000"/>
              </a:lnSpc>
              <a:spcBef>
                <a:spcPts val="0"/>
              </a:spcBef>
              <a:buSzPts val="1200"/>
              <a:buFont typeface="Arial" panose="020B0604020202020204" pitchFamily="34" charset="0"/>
              <a:buNone/>
            </a:pPr>
            <a:endParaRPr lang="fi-FI" sz="1100" dirty="0">
              <a:solidFill>
                <a:srgbClr val="000000"/>
              </a:solidFill>
              <a:latin typeface="Calibri"/>
              <a:ea typeface="Calibri"/>
              <a:cs typeface="Calibri"/>
              <a:sym typeface="Calibri"/>
            </a:endParaRPr>
          </a:p>
          <a:p>
            <a:pPr marL="152400" indent="0">
              <a:lnSpc>
                <a:spcPct val="115000"/>
              </a:lnSpc>
              <a:spcBef>
                <a:spcPts val="0"/>
              </a:spcBef>
              <a:buSzPts val="1200"/>
              <a:buFont typeface="Arial" panose="020B0604020202020204" pitchFamily="34" charset="0"/>
              <a:buNone/>
            </a:pPr>
            <a:r>
              <a:rPr lang="fi-FI" sz="1100" b="1" dirty="0">
                <a:solidFill>
                  <a:srgbClr val="000000"/>
                </a:solidFill>
                <a:latin typeface="Calibri"/>
                <a:ea typeface="Calibri"/>
                <a:cs typeface="Calibri"/>
                <a:sym typeface="Calibri"/>
              </a:rPr>
              <a:t>Kippariklubiin osallistuminen</a:t>
            </a:r>
          </a:p>
          <a:p>
            <a:pPr marL="152400" indent="0">
              <a:lnSpc>
                <a:spcPct val="115000"/>
              </a:lnSpc>
              <a:spcBef>
                <a:spcPts val="0"/>
              </a:spcBef>
              <a:buSzPts val="1200"/>
              <a:buFont typeface="Arial" panose="020B0604020202020204" pitchFamily="34" charset="0"/>
              <a:buNone/>
            </a:pPr>
            <a:endParaRPr lang="fi-FI" sz="1100" dirty="0">
              <a:solidFill>
                <a:srgbClr val="000000"/>
              </a:solidFill>
              <a:latin typeface="Calibri"/>
              <a:ea typeface="Calibri"/>
              <a:cs typeface="Calibri"/>
              <a:sym typeface="Calibri"/>
            </a:endParaRPr>
          </a:p>
          <a:p>
            <a:pPr marL="457200" indent="-304800">
              <a:lnSpc>
                <a:spcPct val="115000"/>
              </a:lnSpc>
              <a:spcBef>
                <a:spcPts val="0"/>
              </a:spcBef>
              <a:buSzPts val="1200"/>
              <a:buFont typeface="Noto Sans Symbols"/>
              <a:buChar char="⮚"/>
            </a:pPr>
            <a:r>
              <a:rPr lang="fi-FI" sz="1100" dirty="0">
                <a:latin typeface="Calibri" panose="020F0502020204030204" pitchFamily="34" charset="0"/>
                <a:ea typeface="Calibri" panose="020F0502020204030204" pitchFamily="34" charset="0"/>
                <a:cs typeface="Calibri" panose="020F0502020204030204" pitchFamily="34" charset="0"/>
              </a:rPr>
              <a:t>Etsimme henkilöitä, joille vesillä oleminen ja kirkkoveneen ohjaaminen on tuttua sekä henkilöitä, jotka olisivat halukkaita oppimaan näitä taitoja. </a:t>
            </a:r>
          </a:p>
          <a:p>
            <a:pPr marL="457200" indent="-304800">
              <a:lnSpc>
                <a:spcPct val="115000"/>
              </a:lnSpc>
              <a:spcBef>
                <a:spcPts val="0"/>
              </a:spcBef>
              <a:buSzPts val="1200"/>
              <a:buFont typeface="Noto Sans Symbols"/>
              <a:buChar char="⮚"/>
            </a:pPr>
            <a:r>
              <a:rPr lang="fi-FI" sz="1100" dirty="0">
                <a:latin typeface="Calibri" panose="020F0502020204030204" pitchFamily="34" charset="0"/>
                <a:ea typeface="Calibri" panose="020F0502020204030204" pitchFamily="34" charset="0"/>
                <a:cs typeface="Calibri" panose="020F0502020204030204" pitchFamily="34" charset="0"/>
              </a:rPr>
              <a:t>Suursoututapahtumaan tarvitaan perähenkilöitä ensikertalaisille, kokemattomille sekä kansainvälisille soutajille. </a:t>
            </a:r>
          </a:p>
          <a:p>
            <a:pPr marL="457200" indent="-304800">
              <a:lnSpc>
                <a:spcPct val="115000"/>
              </a:lnSpc>
              <a:spcBef>
                <a:spcPts val="0"/>
              </a:spcBef>
              <a:buSzPts val="1200"/>
              <a:buFont typeface="Noto Sans Symbols"/>
              <a:buChar char="⮚"/>
            </a:pPr>
            <a:r>
              <a:rPr lang="fi-FI" sz="1100" dirty="0">
                <a:latin typeface="Calibri" panose="020F0502020204030204" pitchFamily="34" charset="0"/>
                <a:ea typeface="Calibri" panose="020F0502020204030204" pitchFamily="34" charset="0"/>
                <a:cs typeface="Calibri" panose="020F0502020204030204" pitchFamily="34" charset="0"/>
              </a:rPr>
              <a:t>Kun kirkkovene on osaavissa käsissä, tulee soutukokemuksesta turvallinen ja miellyttävä. </a:t>
            </a:r>
          </a:p>
          <a:p>
            <a:pPr marL="457200" indent="-304800">
              <a:lnSpc>
                <a:spcPct val="115000"/>
              </a:lnSpc>
              <a:spcBef>
                <a:spcPts val="0"/>
              </a:spcBef>
              <a:buSzPts val="1200"/>
              <a:buFont typeface="Noto Sans Symbols"/>
              <a:buChar char="⮚"/>
            </a:pPr>
            <a:r>
              <a:rPr lang="fi-FI" sz="1100" dirty="0">
                <a:latin typeface="Calibri" panose="020F0502020204030204" pitchFamily="34" charset="0"/>
                <a:ea typeface="Calibri" panose="020F0502020204030204" pitchFamily="34" charset="0"/>
                <a:cs typeface="Calibri" panose="020F0502020204030204" pitchFamily="34" charset="0"/>
              </a:rPr>
              <a:t>Tähän yhteisöön ilmoittautuminen ei vielä velvoita mihinkään. </a:t>
            </a:r>
          </a:p>
          <a:p>
            <a:pPr marL="457200" indent="-304800">
              <a:lnSpc>
                <a:spcPct val="115000"/>
              </a:lnSpc>
              <a:spcBef>
                <a:spcPts val="0"/>
              </a:spcBef>
              <a:buSzPts val="1200"/>
              <a:buFont typeface="Noto Sans Symbols"/>
              <a:buChar char="⮚"/>
            </a:pPr>
            <a:r>
              <a:rPr lang="fi-FI" sz="1100" dirty="0">
                <a:latin typeface="Calibri" panose="020F0502020204030204" pitchFamily="34" charset="0"/>
                <a:ea typeface="Calibri" panose="020F0502020204030204" pitchFamily="34" charset="0"/>
                <a:cs typeface="Calibri" panose="020F0502020204030204" pitchFamily="34" charset="0"/>
              </a:rPr>
              <a:t>Tavoitteena on että tämä yhteisö voisi myös kouluttaa uusia osaajia. </a:t>
            </a:r>
          </a:p>
          <a:p>
            <a:pPr marL="457200" indent="-304800">
              <a:lnSpc>
                <a:spcPct val="115000"/>
              </a:lnSpc>
              <a:spcBef>
                <a:spcPts val="0"/>
              </a:spcBef>
              <a:buSzPts val="1200"/>
              <a:buFont typeface="Noto Sans Symbols"/>
              <a:buChar char="⮚"/>
            </a:pPr>
            <a:r>
              <a:rPr lang="fi-FI" sz="1100" dirty="0">
                <a:latin typeface="Calibri" panose="020F0502020204030204" pitchFamily="34" charset="0"/>
                <a:ea typeface="Calibri" panose="020F0502020204030204" pitchFamily="34" charset="0"/>
                <a:cs typeface="Calibri" panose="020F0502020204030204" pitchFamily="34" charset="0"/>
                <a:sym typeface="Calibri"/>
              </a:rPr>
              <a:t>Tästä palvelusta maksetaan talkookorvaus valitsemalleen yhdistykselle. Talkookorvaus 80-150 e matkasta riippuen. </a:t>
            </a:r>
          </a:p>
          <a:p>
            <a:pPr marL="457200" indent="-304800">
              <a:lnSpc>
                <a:spcPct val="115000"/>
              </a:lnSpc>
              <a:spcBef>
                <a:spcPts val="0"/>
              </a:spcBef>
              <a:buSzPts val="1200"/>
              <a:buFont typeface="Noto Sans Symbols"/>
              <a:buChar char="⮚"/>
            </a:pPr>
            <a:r>
              <a:rPr lang="fi-FI" sz="1100" dirty="0">
                <a:latin typeface="Calibri" panose="020F0502020204030204" pitchFamily="34" charset="0"/>
                <a:ea typeface="Calibri" panose="020F0502020204030204" pitchFamily="34" charset="0"/>
                <a:cs typeface="Calibri" panose="020F0502020204030204" pitchFamily="34" charset="0"/>
                <a:sym typeface="Calibri"/>
              </a:rPr>
              <a:t>Yhteyshenkilö Ari Kankkunen 040-5326757 / </a:t>
            </a:r>
            <a:r>
              <a:rPr lang="fi-FI" sz="1100" dirty="0">
                <a:latin typeface="Calibri" panose="020F0502020204030204" pitchFamily="34" charset="0"/>
                <a:ea typeface="Calibri" panose="020F0502020204030204" pitchFamily="34" charset="0"/>
                <a:cs typeface="Calibri" panose="020F0502020204030204" pitchFamily="34" charset="0"/>
                <a:sym typeface="Calibri"/>
                <a:hlinkClick r:id="rId4"/>
              </a:rPr>
              <a:t>kankkus.ari@gmail.com</a:t>
            </a:r>
            <a:r>
              <a:rPr lang="fi-FI" sz="1100" dirty="0">
                <a:latin typeface="Calibri" panose="020F0502020204030204" pitchFamily="34" charset="0"/>
                <a:ea typeface="Calibri" panose="020F0502020204030204" pitchFamily="34" charset="0"/>
                <a:cs typeface="Calibri" panose="020F0502020204030204" pitchFamily="34" charset="0"/>
                <a:sym typeface="Calibri"/>
              </a:rPr>
              <a:t> </a:t>
            </a:r>
            <a:endParaRPr lang="fi-FI" sz="1200" dirty="0">
              <a:latin typeface="Calibri"/>
              <a:ea typeface="Calibri"/>
              <a:cs typeface="Calibri"/>
              <a:sym typeface="Calibri"/>
            </a:endParaRPr>
          </a:p>
        </p:txBody>
      </p:sp>
    </p:spTree>
    <p:extLst>
      <p:ext uri="{BB962C8B-B14F-4D97-AF65-F5344CB8AC3E}">
        <p14:creationId xmlns:p14="http://schemas.microsoft.com/office/powerpoint/2010/main" val="359439157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A7D2EE-F383-5FE3-809E-EA727F9705B2}"/>
              </a:ext>
            </a:extLst>
          </p:cNvPr>
          <p:cNvSpPr>
            <a:spLocks noGrp="1"/>
          </p:cNvSpPr>
          <p:nvPr>
            <p:ph type="title"/>
          </p:nvPr>
        </p:nvSpPr>
        <p:spPr>
          <a:xfrm>
            <a:off x="372157" y="1154128"/>
            <a:ext cx="3317189" cy="2682228"/>
          </a:xfrm>
        </p:spPr>
        <p:txBody>
          <a:bodyPr vert="horz" lIns="91440" tIns="45720" rIns="91440" bIns="45720" rtlCol="0" anchor="b">
            <a:normAutofit/>
          </a:bodyPr>
          <a:lstStyle/>
          <a:p>
            <a:pPr algn="ctr" defTabSz="914400"/>
            <a:r>
              <a:rPr lang="en-US" sz="1800" b="1" dirty="0" err="1">
                <a:solidFill>
                  <a:schemeClr val="tx1"/>
                </a:solidFill>
                <a:latin typeface="Calibri" panose="020F0502020204030204" pitchFamily="34" charset="0"/>
                <a:cs typeface="Calibri" panose="020F0502020204030204" pitchFamily="34" charset="0"/>
              </a:rPr>
              <a:t>Lämpimästi</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tervetuloa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energiseen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joukkoomme</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toteuttamaan</a:t>
            </a:r>
            <a:r>
              <a:rPr lang="en-US" sz="1800" b="1" dirty="0">
                <a:solidFill>
                  <a:schemeClr val="tx1"/>
                </a:solidFill>
                <a:latin typeface="Calibri" panose="020F0502020204030204" pitchFamily="34" charset="0"/>
                <a:cs typeface="Calibri" panose="020F0502020204030204" pitchFamily="34" charset="0"/>
              </a:rPr>
              <a:t> Suomen </a:t>
            </a:r>
            <a:r>
              <a:rPr lang="en-US" sz="1800" b="1" dirty="0" err="1">
                <a:solidFill>
                  <a:schemeClr val="tx1"/>
                </a:solidFill>
                <a:latin typeface="Calibri" panose="020F0502020204030204" pitchFamily="34" charset="0"/>
                <a:cs typeface="Calibri" panose="020F0502020204030204" pitchFamily="34" charset="0"/>
              </a:rPr>
              <a:t>hyväntuulisinta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kesätapahtumaa</a:t>
            </a:r>
            <a:r>
              <a:rPr lang="en-US" sz="1800" b="1" dirty="0">
                <a:solidFill>
                  <a:schemeClr val="tx1"/>
                </a:solidFill>
                <a:latin typeface="Calibri" panose="020F0502020204030204" pitchFamily="34" charset="0"/>
                <a:cs typeface="Calibri" panose="020F0502020204030204" pitchFamily="34" charset="0"/>
              </a:rPr>
              <a:t>!</a:t>
            </a:r>
            <a:br>
              <a:rPr lang="en-US" sz="2400" dirty="0">
                <a:solidFill>
                  <a:schemeClr val="tx1"/>
                </a:solidFill>
                <a:latin typeface="+mj-lt"/>
              </a:rPr>
            </a:br>
            <a:br>
              <a:rPr lang="en-US" sz="2400" dirty="0">
                <a:solidFill>
                  <a:schemeClr val="tx1"/>
                </a:solidFill>
                <a:latin typeface="+mj-lt"/>
              </a:rPr>
            </a:br>
            <a:endParaRPr lang="en-US" sz="2400" dirty="0">
              <a:solidFill>
                <a:schemeClr val="tx1"/>
              </a:solidFill>
              <a:latin typeface="+mj-lt"/>
            </a:endParaRPr>
          </a:p>
        </p:txBody>
      </p:sp>
      <p:pic>
        <p:nvPicPr>
          <p:cNvPr id="7" name="Sisällön paikkamerkki 6">
            <a:extLst>
              <a:ext uri="{FF2B5EF4-FFF2-40B4-BE49-F238E27FC236}">
                <a16:creationId xmlns:a16="http://schemas.microsoft.com/office/drawing/2014/main" id="{608D4ADC-EDA2-2828-5ABA-C6E8F635D11E}"/>
              </a:ext>
            </a:extLst>
          </p:cNvPr>
          <p:cNvPicPr>
            <a:picLocks noChangeAspect="1"/>
          </p:cNvPicPr>
          <p:nvPr/>
        </p:nvPicPr>
        <p:blipFill>
          <a:blip r:embed="rId2"/>
          <a:srcRect l="16566" r="16566"/>
          <a:stretch/>
        </p:blipFill>
        <p:spPr>
          <a:xfrm>
            <a:off x="3984919"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11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0520E-B796-E8F1-C9D3-2F9B8AE2DA4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AB787A6-00C0-249C-5F22-CFEF18A32FCF}"/>
              </a:ext>
            </a:extLst>
          </p:cNvPr>
          <p:cNvSpPr>
            <a:spLocks noGrp="1"/>
          </p:cNvSpPr>
          <p:nvPr>
            <p:ph type="title"/>
          </p:nvPr>
        </p:nvSpPr>
        <p:spPr>
          <a:xfrm>
            <a:off x="2578195" y="566496"/>
            <a:ext cx="5032638" cy="994172"/>
          </a:xfrm>
        </p:spPr>
        <p:txBody>
          <a:bodyPr>
            <a:noAutofit/>
          </a:bodyPr>
          <a:lstStyle/>
          <a:p>
            <a:r>
              <a:rPr lang="fi-FI" sz="2000" b="1" dirty="0">
                <a:solidFill>
                  <a:srgbClr val="1515B1"/>
                </a:solidFill>
                <a:latin typeface="Calibri" panose="020F0502020204030204" pitchFamily="34" charset="0"/>
              </a:rPr>
              <a:t>Sulkavan Suursoudut pähkinänkuoressa</a:t>
            </a:r>
            <a:endParaRPr lang="fi-FI" sz="2000" dirty="0"/>
          </a:p>
        </p:txBody>
      </p:sp>
      <p:sp>
        <p:nvSpPr>
          <p:cNvPr id="5" name="Sisällön paikkamerkki 4">
            <a:extLst>
              <a:ext uri="{FF2B5EF4-FFF2-40B4-BE49-F238E27FC236}">
                <a16:creationId xmlns:a16="http://schemas.microsoft.com/office/drawing/2014/main" id="{44C83FF5-9538-701C-6592-9C16EE312EE4}"/>
              </a:ext>
            </a:extLst>
          </p:cNvPr>
          <p:cNvSpPr>
            <a:spLocks noGrp="1"/>
          </p:cNvSpPr>
          <p:nvPr>
            <p:ph idx="1"/>
          </p:nvPr>
        </p:nvSpPr>
        <p:spPr>
          <a:xfrm>
            <a:off x="987137" y="1560668"/>
            <a:ext cx="7169727" cy="3072053"/>
          </a:xfrm>
        </p:spPr>
        <p:txBody>
          <a:bodyPr>
            <a:normAutofit/>
          </a:bodyPr>
          <a:lstStyle/>
          <a:p>
            <a:r>
              <a:rPr lang="fi-FI" sz="1200" dirty="0">
                <a:latin typeface="Calibri" panose="020F0502020204030204" pitchFamily="34" charset="0"/>
                <a:ea typeface="Calibri" panose="020F0502020204030204" pitchFamily="34" charset="0"/>
                <a:cs typeface="Calibri" panose="020F0502020204030204" pitchFamily="34" charset="0"/>
              </a:rPr>
              <a:t>Sulkavan Suursoudut järjestetään 9.-12.7.2026</a:t>
            </a:r>
          </a:p>
          <a:p>
            <a:r>
              <a:rPr lang="fi-FI" sz="1200" dirty="0">
                <a:latin typeface="Calibri" panose="020F0502020204030204" pitchFamily="34" charset="0"/>
                <a:ea typeface="Calibri" panose="020F0502020204030204" pitchFamily="34" charset="0"/>
                <a:cs typeface="Calibri" panose="020F0502020204030204" pitchFamily="34" charset="0"/>
              </a:rPr>
              <a:t>Tämä hyvän mielen soutujuhla on järjestetty jo vuodesta 1968 alkaen</a:t>
            </a:r>
          </a:p>
          <a:p>
            <a:r>
              <a:rPr lang="fi-FI" sz="1200" dirty="0">
                <a:latin typeface="Calibri" panose="020F0502020204030204" pitchFamily="34" charset="0"/>
                <a:ea typeface="Calibri" panose="020F0502020204030204" pitchFamily="34" charset="0"/>
                <a:cs typeface="Calibri" panose="020F0502020204030204" pitchFamily="34" charset="0"/>
              </a:rPr>
              <a:t>Tapahtuman pääpaikkana toimii Sulkavan Soutustadionin alue</a:t>
            </a:r>
          </a:p>
          <a:p>
            <a:r>
              <a:rPr lang="fi-FI" sz="1200" dirty="0">
                <a:latin typeface="Calibri" panose="020F0502020204030204" pitchFamily="34" charset="0"/>
                <a:ea typeface="Calibri" panose="020F0502020204030204" pitchFamily="34" charset="0"/>
                <a:cs typeface="Calibri" panose="020F0502020204030204" pitchFamily="34" charset="0"/>
              </a:rPr>
              <a:t>Tapahtuma kerää n. 2500 soutajaa ympäri Suomea ja ulkomailta. </a:t>
            </a:r>
          </a:p>
          <a:p>
            <a:r>
              <a:rPr lang="fi-FI" sz="1200" dirty="0">
                <a:latin typeface="Calibri" panose="020F0502020204030204" pitchFamily="34" charset="0"/>
                <a:ea typeface="Calibri" panose="020F0502020204030204" pitchFamily="34" charset="0"/>
                <a:cs typeface="Calibri" panose="020F0502020204030204" pitchFamily="34" charset="0"/>
              </a:rPr>
              <a:t>Soutureiteistä tunnetuin ja legendaarisin on Partalansaaren kiertävä Kuningasreitti 60 km. Myös retkisoutu 70 km on suosittu, sillä tällä matkalla yövytään retkikohde Varvirannassa puolivälissä. Uusimpia reittejä ovat elämysreitit 15 km, 25 km ja 35 km, jotka suuntautuvat Vekaran suuntaan. </a:t>
            </a:r>
          </a:p>
          <a:p>
            <a:r>
              <a:rPr lang="fi-FI" sz="1200" dirty="0">
                <a:latin typeface="Calibri" panose="020F0502020204030204" pitchFamily="34" charset="0"/>
                <a:ea typeface="Calibri" panose="020F0502020204030204" pitchFamily="34" charset="0"/>
                <a:cs typeface="Calibri" panose="020F0502020204030204" pitchFamily="34" charset="0"/>
              </a:rPr>
              <a:t>Soutukilpailujen lisäksi tapahtumassa on paljon oheisohjelmaa kaikkina neljänä tapahtumapäivänä. Tapahtuman kokonaiskävijämäärä kaikkine oheistapahtumineen on n. 10 000 kävijää.</a:t>
            </a:r>
          </a:p>
          <a:p>
            <a:r>
              <a:rPr lang="fi-FI" sz="1200" dirty="0">
                <a:latin typeface="Calibri" panose="020F0502020204030204" pitchFamily="34" charset="0"/>
                <a:ea typeface="Calibri" panose="020F0502020204030204" pitchFamily="34" charset="0"/>
                <a:cs typeface="Calibri" panose="020F0502020204030204" pitchFamily="34" charset="0"/>
              </a:rPr>
              <a:t>Talkoolaisia tarvitaan erilaisiin tehtäviin n. 300-400 tapahtuman aikana. Monenlaisia tehtäviä on myös ennen ja jälkeen tapahtuman.</a:t>
            </a:r>
          </a:p>
          <a:p>
            <a:r>
              <a:rPr lang="fi-FI" sz="1200" dirty="0">
                <a:latin typeface="Calibri" panose="020F0502020204030204" pitchFamily="34" charset="0"/>
                <a:ea typeface="Calibri" panose="020F0502020204030204" pitchFamily="34" charset="0"/>
                <a:cs typeface="Calibri" panose="020F0502020204030204" pitchFamily="34" charset="0"/>
              </a:rPr>
              <a:t>Tsekkaa brändivideomme ja hyppää mukaan fiilikseen </a:t>
            </a:r>
            <a:r>
              <a:rPr lang="fi-FI" sz="1200" dirty="0">
                <a:latin typeface="Calibri" panose="020F0502020204030204" pitchFamily="34" charset="0"/>
                <a:ea typeface="Calibri" panose="020F0502020204030204" pitchFamily="34" charset="0"/>
                <a:cs typeface="Calibri" panose="020F0502020204030204" pitchFamily="34" charset="0"/>
                <a:hlinkClick r:id="rId2"/>
              </a:rPr>
              <a:t>https://youtu.be/-_IlNtTpSPA?si=3se71Y4dCeDJFUWo</a:t>
            </a:r>
            <a:r>
              <a:rPr lang="fi-FI" sz="12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8041114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6534945-00F8-CE9C-AC36-1EBA58BD53A6}"/>
              </a:ext>
            </a:extLst>
          </p:cNvPr>
          <p:cNvPicPr>
            <a:picLocks noChangeAspect="1"/>
          </p:cNvPicPr>
          <p:nvPr/>
        </p:nvPicPr>
        <p:blipFill>
          <a:blip r:embed="rId2"/>
          <a:stretch>
            <a:fillRect/>
          </a:stretch>
        </p:blipFill>
        <p:spPr>
          <a:xfrm>
            <a:off x="412510" y="1200116"/>
            <a:ext cx="8080797" cy="3191915"/>
          </a:xfrm>
          <a:prstGeom prst="rect">
            <a:avLst/>
          </a:prstGeom>
        </p:spPr>
      </p:pic>
    </p:spTree>
    <p:extLst>
      <p:ext uri="{BB962C8B-B14F-4D97-AF65-F5344CB8AC3E}">
        <p14:creationId xmlns:p14="http://schemas.microsoft.com/office/powerpoint/2010/main" val="172313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9"/>
          <p:cNvSpPr txBox="1">
            <a:spLocks noGrp="1"/>
          </p:cNvSpPr>
          <p:nvPr>
            <p:ph type="body" idx="1"/>
          </p:nvPr>
        </p:nvSpPr>
        <p:spPr>
          <a:xfrm>
            <a:off x="314000" y="1404257"/>
            <a:ext cx="8567400" cy="3552318"/>
          </a:xfrm>
          <a:prstGeom prst="rect">
            <a:avLst/>
          </a:prstGeom>
          <a:noFill/>
          <a:ln>
            <a:noFill/>
          </a:ln>
        </p:spPr>
        <p:txBody>
          <a:bodyPr spcFirstLastPara="1" wrap="square" lIns="91425" tIns="45700" rIns="91425" bIns="45700" anchor="t" anchorCtr="0">
            <a:noAutofit/>
          </a:bodyPr>
          <a:lstStyle/>
          <a:p>
            <a:pPr marL="914400" lvl="0" indent="0" algn="l" rtl="0">
              <a:lnSpc>
                <a:spcPct val="90000"/>
              </a:lnSpc>
              <a:spcBef>
                <a:spcPts val="0"/>
              </a:spcBef>
              <a:spcAft>
                <a:spcPts val="0"/>
              </a:spcAft>
              <a:buClr>
                <a:schemeClr val="dk1"/>
              </a:buClr>
              <a:buSzPts val="1100"/>
              <a:buFont typeface="Arial"/>
              <a:buNone/>
            </a:pPr>
            <a:r>
              <a:rPr lang="en-US" sz="1200" b="1" dirty="0" err="1">
                <a:latin typeface="Calibri"/>
                <a:ea typeface="Calibri"/>
                <a:cs typeface="Calibri"/>
                <a:sym typeface="Calibri"/>
              </a:rPr>
              <a:t>Liikenteenohjaus</a:t>
            </a:r>
            <a:r>
              <a:rPr lang="en-US" sz="1200" b="1" dirty="0">
                <a:latin typeface="Calibri"/>
                <a:ea typeface="Calibri"/>
                <a:cs typeface="Calibri"/>
                <a:sym typeface="Calibri"/>
              </a:rPr>
              <a:t> </a:t>
            </a:r>
            <a:r>
              <a:rPr lang="en-US" sz="1200" dirty="0">
                <a:latin typeface="Calibri"/>
                <a:ea typeface="Calibri"/>
                <a:cs typeface="Calibri"/>
                <a:sym typeface="Calibri"/>
              </a:rPr>
              <a:t>Sulkavan </a:t>
            </a:r>
            <a:r>
              <a:rPr lang="en-US" sz="1200" dirty="0" err="1">
                <a:latin typeface="Calibri"/>
                <a:ea typeface="Calibri"/>
                <a:cs typeface="Calibri"/>
                <a:sym typeface="Calibri"/>
              </a:rPr>
              <a:t>Suursoudut</a:t>
            </a:r>
            <a:r>
              <a:rPr lang="en-US" sz="1200" dirty="0">
                <a:latin typeface="Calibri"/>
                <a:ea typeface="Calibri"/>
                <a:cs typeface="Calibri"/>
                <a:sym typeface="Calibri"/>
              </a:rPr>
              <a:t> </a:t>
            </a:r>
            <a:r>
              <a:rPr lang="en-US" sz="1200" dirty="0" err="1">
                <a:latin typeface="Calibri"/>
                <a:ea typeface="Calibri"/>
                <a:cs typeface="Calibri"/>
                <a:sym typeface="Calibri"/>
              </a:rPr>
              <a:t>vaikuttavat</a:t>
            </a:r>
            <a:r>
              <a:rPr lang="en-US" sz="1200" dirty="0">
                <a:latin typeface="Calibri"/>
                <a:ea typeface="Calibri"/>
                <a:cs typeface="Calibri"/>
                <a:sym typeface="Calibri"/>
              </a:rPr>
              <a:t> </a:t>
            </a:r>
            <a:r>
              <a:rPr lang="en-US" sz="1200" dirty="0" err="1">
                <a:latin typeface="Calibri"/>
                <a:ea typeface="Calibri"/>
                <a:cs typeface="Calibri"/>
                <a:sym typeface="Calibri"/>
              </a:rPr>
              <a:t>jonkin</a:t>
            </a:r>
            <a:r>
              <a:rPr lang="en-US" sz="1200" dirty="0">
                <a:latin typeface="Calibri"/>
                <a:ea typeface="Calibri"/>
                <a:cs typeface="Calibri"/>
                <a:sym typeface="Calibri"/>
              </a:rPr>
              <a:t> </a:t>
            </a:r>
            <a:r>
              <a:rPr lang="en-US" sz="1200" dirty="0" err="1">
                <a:latin typeface="Calibri"/>
                <a:ea typeface="Calibri"/>
                <a:cs typeface="Calibri"/>
                <a:sym typeface="Calibri"/>
              </a:rPr>
              <a:t>verran</a:t>
            </a:r>
            <a:r>
              <a:rPr lang="en-US" sz="1200" dirty="0">
                <a:latin typeface="Calibri"/>
                <a:ea typeface="Calibri"/>
                <a:cs typeface="Calibri"/>
                <a:sym typeface="Calibri"/>
              </a:rPr>
              <a:t> </a:t>
            </a:r>
            <a:r>
              <a:rPr lang="en-US" sz="1200" dirty="0" err="1">
                <a:latin typeface="Calibri"/>
                <a:ea typeface="Calibri"/>
                <a:cs typeface="Calibri"/>
                <a:sym typeface="Calibri"/>
              </a:rPr>
              <a:t>liikennejärjestelyihin</a:t>
            </a:r>
            <a:r>
              <a:rPr lang="en-US" sz="1200" dirty="0">
                <a:latin typeface="Calibri"/>
                <a:ea typeface="Calibri"/>
                <a:cs typeface="Calibri"/>
                <a:sym typeface="Calibri"/>
              </a:rPr>
              <a:t> </a:t>
            </a:r>
            <a:r>
              <a:rPr lang="en-US" sz="1200" dirty="0" err="1">
                <a:latin typeface="Calibri"/>
                <a:ea typeface="Calibri"/>
                <a:cs typeface="Calibri"/>
                <a:sym typeface="Calibri"/>
              </a:rPr>
              <a:t>Sulkavalla</a:t>
            </a:r>
            <a:r>
              <a:rPr lang="en-US" sz="1200" dirty="0">
                <a:latin typeface="Calibri"/>
                <a:ea typeface="Calibri"/>
                <a:cs typeface="Calibri"/>
                <a:sym typeface="Calibri"/>
              </a:rPr>
              <a:t>. </a:t>
            </a:r>
            <a:r>
              <a:rPr lang="en-US" sz="1200" dirty="0" err="1">
                <a:latin typeface="Calibri"/>
                <a:ea typeface="Calibri"/>
                <a:cs typeface="Calibri"/>
                <a:sym typeface="Calibri"/>
              </a:rPr>
              <a:t>Alanteentie</a:t>
            </a:r>
            <a:r>
              <a:rPr lang="en-US" sz="1200" dirty="0">
                <a:latin typeface="Calibri"/>
                <a:ea typeface="Calibri"/>
                <a:cs typeface="Calibri"/>
                <a:sym typeface="Calibri"/>
              </a:rPr>
              <a:t> </a:t>
            </a:r>
            <a:r>
              <a:rPr lang="en-US" sz="1200" dirty="0" err="1">
                <a:latin typeface="Calibri"/>
                <a:ea typeface="Calibri"/>
                <a:cs typeface="Calibri"/>
                <a:sym typeface="Calibri"/>
              </a:rPr>
              <a:t>suljetaan</a:t>
            </a:r>
            <a:r>
              <a:rPr lang="en-US" sz="1200" dirty="0">
                <a:latin typeface="Calibri"/>
                <a:ea typeface="Calibri"/>
                <a:cs typeface="Calibri"/>
                <a:sym typeface="Calibri"/>
              </a:rPr>
              <a:t> </a:t>
            </a:r>
            <a:r>
              <a:rPr lang="en-US" sz="1200" dirty="0" err="1">
                <a:latin typeface="Calibri"/>
                <a:ea typeface="Calibri"/>
                <a:cs typeface="Calibri"/>
                <a:sym typeface="Calibri"/>
              </a:rPr>
              <a:t>liikenteeltä</a:t>
            </a:r>
            <a:r>
              <a:rPr lang="en-US" sz="1200" dirty="0">
                <a:latin typeface="Calibri"/>
                <a:ea typeface="Calibri"/>
                <a:cs typeface="Calibri"/>
                <a:sym typeface="Calibri"/>
              </a:rPr>
              <a:t> pl. </a:t>
            </a:r>
            <a:r>
              <a:rPr lang="en-US" sz="1200" dirty="0" err="1">
                <a:latin typeface="Calibri"/>
                <a:ea typeface="Calibri"/>
                <a:cs typeface="Calibri"/>
                <a:sym typeface="Calibri"/>
              </a:rPr>
              <a:t>tontille</a:t>
            </a:r>
            <a:r>
              <a:rPr lang="en-US" sz="1200" dirty="0">
                <a:latin typeface="Calibri"/>
                <a:ea typeface="Calibri"/>
                <a:cs typeface="Calibri"/>
                <a:sym typeface="Calibri"/>
              </a:rPr>
              <a:t> ajo ja </a:t>
            </a:r>
            <a:r>
              <a:rPr lang="en-US" sz="1200" dirty="0" err="1">
                <a:latin typeface="Calibri"/>
                <a:ea typeface="Calibri"/>
                <a:cs typeface="Calibri"/>
                <a:sym typeface="Calibri"/>
              </a:rPr>
              <a:t>pelastusajoneuvot</a:t>
            </a:r>
            <a:r>
              <a:rPr lang="en-US" sz="1200" dirty="0">
                <a:latin typeface="Calibri"/>
                <a:ea typeface="Calibri"/>
                <a:cs typeface="Calibri"/>
                <a:sym typeface="Calibri"/>
              </a:rPr>
              <a:t> </a:t>
            </a:r>
            <a:r>
              <a:rPr lang="en-US" sz="1200" dirty="0" err="1">
                <a:latin typeface="Calibri"/>
                <a:ea typeface="Calibri"/>
                <a:cs typeface="Calibri"/>
                <a:sym typeface="Calibri"/>
              </a:rPr>
              <a:t>perjantaina</a:t>
            </a:r>
            <a:r>
              <a:rPr lang="en-US" sz="1200" dirty="0">
                <a:latin typeface="Calibri"/>
                <a:ea typeface="Calibri"/>
                <a:cs typeface="Calibri"/>
                <a:sym typeface="Calibri"/>
              </a:rPr>
              <a:t> ja </a:t>
            </a:r>
            <a:r>
              <a:rPr lang="en-US" sz="1200" dirty="0" err="1">
                <a:latin typeface="Calibri"/>
                <a:ea typeface="Calibri"/>
                <a:cs typeface="Calibri"/>
                <a:sym typeface="Calibri"/>
              </a:rPr>
              <a:t>lauantaina</a:t>
            </a:r>
            <a:r>
              <a:rPr lang="en-US" sz="1200" dirty="0">
                <a:latin typeface="Calibri"/>
                <a:ea typeface="Calibri"/>
                <a:cs typeface="Calibri"/>
                <a:sym typeface="Calibri"/>
              </a:rPr>
              <a:t>. </a:t>
            </a:r>
            <a:r>
              <a:rPr lang="en-US" sz="1200" dirty="0" err="1">
                <a:latin typeface="Calibri"/>
                <a:ea typeface="Calibri"/>
                <a:cs typeface="Calibri"/>
                <a:sym typeface="Calibri"/>
              </a:rPr>
              <a:t>Myös</a:t>
            </a:r>
            <a:r>
              <a:rPr lang="en-US" sz="1200" dirty="0">
                <a:latin typeface="Calibri"/>
                <a:ea typeface="Calibri"/>
                <a:cs typeface="Calibri"/>
                <a:sym typeface="Calibri"/>
              </a:rPr>
              <a:t> </a:t>
            </a:r>
            <a:r>
              <a:rPr lang="en-US" sz="1200" dirty="0" err="1">
                <a:latin typeface="Calibri"/>
                <a:ea typeface="Calibri"/>
                <a:cs typeface="Calibri"/>
                <a:sym typeface="Calibri"/>
              </a:rPr>
              <a:t>Hakovirran</a:t>
            </a:r>
            <a:r>
              <a:rPr lang="en-US" sz="1200" dirty="0">
                <a:latin typeface="Calibri"/>
                <a:ea typeface="Calibri"/>
                <a:cs typeface="Calibri"/>
                <a:sym typeface="Calibri"/>
              </a:rPr>
              <a:t> </a:t>
            </a:r>
            <a:r>
              <a:rPr lang="en-US" sz="1200" dirty="0" err="1">
                <a:latin typeface="Calibri"/>
                <a:ea typeface="Calibri"/>
                <a:cs typeface="Calibri"/>
                <a:sym typeface="Calibri"/>
              </a:rPr>
              <a:t>starttialueella</a:t>
            </a:r>
            <a:r>
              <a:rPr lang="en-US" sz="1200" dirty="0">
                <a:latin typeface="Calibri"/>
                <a:ea typeface="Calibri"/>
                <a:cs typeface="Calibri"/>
                <a:sym typeface="Calibri"/>
              </a:rPr>
              <a:t> </a:t>
            </a:r>
            <a:r>
              <a:rPr lang="en-US" sz="1200" dirty="0" err="1">
                <a:latin typeface="Calibri"/>
                <a:ea typeface="Calibri"/>
                <a:cs typeface="Calibri"/>
                <a:sym typeface="Calibri"/>
              </a:rPr>
              <a:t>oleva</a:t>
            </a:r>
            <a:r>
              <a:rPr lang="en-US" sz="1200" dirty="0">
                <a:latin typeface="Calibri"/>
                <a:ea typeface="Calibri"/>
                <a:cs typeface="Calibri"/>
                <a:sym typeface="Calibri"/>
              </a:rPr>
              <a:t> </a:t>
            </a:r>
            <a:r>
              <a:rPr lang="en-US" sz="1200" dirty="0" err="1">
                <a:latin typeface="Calibri"/>
                <a:ea typeface="Calibri"/>
                <a:cs typeface="Calibri"/>
                <a:sym typeface="Calibri"/>
              </a:rPr>
              <a:t>silta</a:t>
            </a:r>
            <a:r>
              <a:rPr lang="en-US" sz="1200" dirty="0">
                <a:latin typeface="Calibri"/>
                <a:ea typeface="Calibri"/>
                <a:cs typeface="Calibri"/>
                <a:sym typeface="Calibri"/>
              </a:rPr>
              <a:t> </a:t>
            </a:r>
            <a:r>
              <a:rPr lang="en-US" sz="1200" dirty="0" err="1">
                <a:latin typeface="Calibri"/>
                <a:ea typeface="Calibri"/>
                <a:cs typeface="Calibri"/>
                <a:sym typeface="Calibri"/>
              </a:rPr>
              <a:t>suljetaan</a:t>
            </a:r>
            <a:r>
              <a:rPr lang="en-US" sz="1200" dirty="0">
                <a:latin typeface="Calibri"/>
                <a:ea typeface="Calibri"/>
                <a:cs typeface="Calibri"/>
                <a:sym typeface="Calibri"/>
              </a:rPr>
              <a:t> </a:t>
            </a:r>
            <a:r>
              <a:rPr lang="en-US" sz="1200" dirty="0" err="1">
                <a:latin typeface="Calibri"/>
                <a:ea typeface="Calibri"/>
                <a:cs typeface="Calibri"/>
                <a:sym typeface="Calibri"/>
              </a:rPr>
              <a:t>lähtöjen</a:t>
            </a:r>
            <a:r>
              <a:rPr lang="en-US" sz="1200" dirty="0">
                <a:latin typeface="Calibri"/>
                <a:ea typeface="Calibri"/>
                <a:cs typeface="Calibri"/>
                <a:sym typeface="Calibri"/>
              </a:rPr>
              <a:t> </a:t>
            </a:r>
            <a:r>
              <a:rPr lang="en-US" sz="1200" dirty="0" err="1">
                <a:latin typeface="Calibri"/>
                <a:ea typeface="Calibri"/>
                <a:cs typeface="Calibri"/>
                <a:sym typeface="Calibri"/>
              </a:rPr>
              <a:t>ajaksi</a:t>
            </a:r>
            <a:r>
              <a:rPr lang="en-US" sz="1200" dirty="0">
                <a:latin typeface="Calibri"/>
                <a:ea typeface="Calibri"/>
                <a:cs typeface="Calibri"/>
                <a:sym typeface="Calibri"/>
              </a:rPr>
              <a:t> </a:t>
            </a:r>
            <a:r>
              <a:rPr lang="en-US" sz="1200" dirty="0" err="1">
                <a:latin typeface="Calibri"/>
                <a:ea typeface="Calibri"/>
                <a:cs typeface="Calibri"/>
                <a:sym typeface="Calibri"/>
              </a:rPr>
              <a:t>liikenteeltä</a:t>
            </a:r>
            <a:r>
              <a:rPr lang="en-US" sz="1200" dirty="0">
                <a:latin typeface="Calibri"/>
                <a:ea typeface="Calibri"/>
                <a:cs typeface="Calibri"/>
                <a:sym typeface="Calibri"/>
              </a:rPr>
              <a:t>.</a:t>
            </a:r>
            <a:endParaRPr sz="1200"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endParaRPr sz="1200" b="1"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r>
              <a:rPr lang="en-US" sz="1200" b="1" dirty="0" err="1">
                <a:latin typeface="Calibri"/>
                <a:ea typeface="Calibri"/>
                <a:cs typeface="Calibri"/>
                <a:sym typeface="Calibri"/>
              </a:rPr>
              <a:t>Vesiturvallisuus</a:t>
            </a:r>
            <a:r>
              <a:rPr lang="en-US" sz="1200" dirty="0">
                <a:latin typeface="Calibri"/>
                <a:ea typeface="Calibri"/>
                <a:cs typeface="Calibri"/>
                <a:sym typeface="Calibri"/>
              </a:rPr>
              <a:t> </a:t>
            </a:r>
            <a:r>
              <a:rPr lang="en-US" sz="1200" dirty="0" err="1">
                <a:latin typeface="Calibri"/>
                <a:ea typeface="Calibri"/>
                <a:cs typeface="Calibri"/>
                <a:sym typeface="Calibri"/>
              </a:rPr>
              <a:t>järjestetään</a:t>
            </a:r>
            <a:r>
              <a:rPr lang="en-US" sz="1200" dirty="0">
                <a:latin typeface="Calibri"/>
                <a:ea typeface="Calibri"/>
                <a:cs typeface="Calibri"/>
                <a:sym typeface="Calibri"/>
              </a:rPr>
              <a:t> </a:t>
            </a:r>
            <a:r>
              <a:rPr lang="en-US" sz="1200" dirty="0" err="1">
                <a:latin typeface="Calibri"/>
                <a:ea typeface="Calibri"/>
                <a:cs typeface="Calibri"/>
                <a:sym typeface="Calibri"/>
              </a:rPr>
              <a:t>yhteistyössä</a:t>
            </a:r>
            <a:r>
              <a:rPr lang="en-US" sz="1200" dirty="0">
                <a:latin typeface="Calibri"/>
                <a:ea typeface="Calibri"/>
                <a:cs typeface="Calibri"/>
                <a:sym typeface="Calibri"/>
              </a:rPr>
              <a:t> Savonlinnan </a:t>
            </a:r>
            <a:r>
              <a:rPr lang="en-US" sz="1200" dirty="0" err="1">
                <a:latin typeface="Calibri"/>
                <a:ea typeface="Calibri"/>
                <a:cs typeface="Calibri"/>
                <a:sym typeface="Calibri"/>
              </a:rPr>
              <a:t>järvipelastajien</a:t>
            </a:r>
            <a:r>
              <a:rPr lang="en-US" sz="1200" dirty="0">
                <a:latin typeface="Calibri"/>
                <a:ea typeface="Calibri"/>
                <a:cs typeface="Calibri"/>
                <a:sym typeface="Calibri"/>
              </a:rPr>
              <a:t>, </a:t>
            </a:r>
            <a:r>
              <a:rPr lang="en-US" sz="1200" dirty="0" err="1">
                <a:latin typeface="Calibri"/>
                <a:ea typeface="Calibri"/>
                <a:cs typeface="Calibri"/>
                <a:sym typeface="Calibri"/>
              </a:rPr>
              <a:t>alueen</a:t>
            </a:r>
            <a:r>
              <a:rPr lang="en-US" sz="1200" dirty="0">
                <a:latin typeface="Calibri"/>
                <a:ea typeface="Calibri"/>
                <a:cs typeface="Calibri"/>
                <a:sym typeface="Calibri"/>
              </a:rPr>
              <a:t> </a:t>
            </a:r>
            <a:r>
              <a:rPr lang="en-US" sz="1200" dirty="0" err="1">
                <a:latin typeface="Calibri"/>
                <a:ea typeface="Calibri"/>
                <a:cs typeface="Calibri"/>
                <a:sym typeface="Calibri"/>
              </a:rPr>
              <a:t>pursiseurojen</a:t>
            </a:r>
            <a:r>
              <a:rPr lang="en-US" sz="1200" dirty="0">
                <a:latin typeface="Calibri"/>
                <a:ea typeface="Calibri"/>
                <a:cs typeface="Calibri"/>
                <a:sym typeface="Calibri"/>
              </a:rPr>
              <a:t> ja </a:t>
            </a:r>
            <a:r>
              <a:rPr lang="en-US" sz="1200" dirty="0" err="1">
                <a:latin typeface="Calibri"/>
                <a:ea typeface="Calibri"/>
                <a:cs typeface="Calibri"/>
                <a:sym typeface="Calibri"/>
              </a:rPr>
              <a:t>yksittäisten</a:t>
            </a:r>
            <a:r>
              <a:rPr lang="en-US" sz="1200" dirty="0">
                <a:latin typeface="Calibri"/>
                <a:ea typeface="Calibri"/>
                <a:cs typeface="Calibri"/>
                <a:sym typeface="Calibri"/>
              </a:rPr>
              <a:t> </a:t>
            </a:r>
            <a:r>
              <a:rPr lang="en-US" sz="1200" dirty="0" err="1">
                <a:latin typeface="Calibri"/>
                <a:ea typeface="Calibri"/>
                <a:cs typeface="Calibri"/>
                <a:sym typeface="Calibri"/>
              </a:rPr>
              <a:t>talkoolaisten</a:t>
            </a:r>
            <a:r>
              <a:rPr lang="en-US" sz="1200" dirty="0">
                <a:latin typeface="Calibri"/>
                <a:ea typeface="Calibri"/>
                <a:cs typeface="Calibri"/>
                <a:sym typeface="Calibri"/>
              </a:rPr>
              <a:t> </a:t>
            </a:r>
            <a:r>
              <a:rPr lang="en-US" sz="1200" dirty="0" err="1">
                <a:latin typeface="Calibri"/>
                <a:ea typeface="Calibri"/>
                <a:cs typeface="Calibri"/>
                <a:sym typeface="Calibri"/>
              </a:rPr>
              <a:t>voimin</a:t>
            </a:r>
            <a:r>
              <a:rPr lang="en-US" sz="1200" dirty="0">
                <a:latin typeface="Calibri"/>
                <a:ea typeface="Calibri"/>
                <a:cs typeface="Calibri"/>
                <a:sym typeface="Calibri"/>
              </a:rPr>
              <a:t>. </a:t>
            </a:r>
            <a:r>
              <a:rPr lang="en-US" sz="1200" dirty="0" err="1">
                <a:latin typeface="Calibri"/>
                <a:ea typeface="Calibri"/>
                <a:cs typeface="Calibri"/>
                <a:sym typeface="Calibri"/>
              </a:rPr>
              <a:t>Retkisoutu</a:t>
            </a:r>
            <a:r>
              <a:rPr lang="en-US" sz="1200" dirty="0">
                <a:latin typeface="Calibri"/>
                <a:ea typeface="Calibri"/>
                <a:cs typeface="Calibri"/>
                <a:sym typeface="Calibri"/>
              </a:rPr>
              <a:t>- ja </a:t>
            </a:r>
            <a:r>
              <a:rPr lang="en-US" sz="1200" dirty="0" err="1">
                <a:latin typeface="Calibri"/>
                <a:ea typeface="Calibri"/>
                <a:cs typeface="Calibri"/>
                <a:sym typeface="Calibri"/>
              </a:rPr>
              <a:t>maisemareittisarjoissa</a:t>
            </a:r>
            <a:r>
              <a:rPr lang="en-US" sz="1200" dirty="0">
                <a:latin typeface="Calibri"/>
                <a:ea typeface="Calibri"/>
                <a:cs typeface="Calibri"/>
                <a:sym typeface="Calibri"/>
              </a:rPr>
              <a:t> </a:t>
            </a:r>
            <a:r>
              <a:rPr lang="en-US" sz="1200" dirty="0" err="1">
                <a:latin typeface="Calibri"/>
                <a:ea typeface="Calibri"/>
                <a:cs typeface="Calibri"/>
                <a:sym typeface="Calibri"/>
              </a:rPr>
              <a:t>soutajien</a:t>
            </a:r>
            <a:r>
              <a:rPr lang="en-US" sz="1200" dirty="0">
                <a:latin typeface="Calibri"/>
                <a:ea typeface="Calibri"/>
                <a:cs typeface="Calibri"/>
                <a:sym typeface="Calibri"/>
              </a:rPr>
              <a:t> </a:t>
            </a:r>
            <a:r>
              <a:rPr lang="en-US" sz="1200" dirty="0" err="1">
                <a:latin typeface="Calibri"/>
                <a:ea typeface="Calibri"/>
                <a:cs typeface="Calibri"/>
                <a:sym typeface="Calibri"/>
              </a:rPr>
              <a:t>mukana</a:t>
            </a:r>
            <a:r>
              <a:rPr lang="en-US" sz="1200" dirty="0">
                <a:latin typeface="Calibri"/>
                <a:ea typeface="Calibri"/>
                <a:cs typeface="Calibri"/>
                <a:sym typeface="Calibri"/>
              </a:rPr>
              <a:t> </a:t>
            </a:r>
            <a:r>
              <a:rPr lang="en-US" sz="1200" dirty="0" err="1">
                <a:latin typeface="Calibri"/>
                <a:ea typeface="Calibri"/>
                <a:cs typeface="Calibri"/>
                <a:sym typeface="Calibri"/>
              </a:rPr>
              <a:t>kulkee</a:t>
            </a:r>
            <a:r>
              <a:rPr lang="en-US" sz="1200" dirty="0">
                <a:latin typeface="Calibri"/>
                <a:ea typeface="Calibri"/>
                <a:cs typeface="Calibri"/>
                <a:sym typeface="Calibri"/>
              </a:rPr>
              <a:t> </a:t>
            </a:r>
            <a:r>
              <a:rPr lang="en-US" sz="1200" dirty="0" err="1">
                <a:latin typeface="Calibri"/>
                <a:ea typeface="Calibri"/>
                <a:cs typeface="Calibri"/>
                <a:sym typeface="Calibri"/>
              </a:rPr>
              <a:t>valvontaveneitä</a:t>
            </a:r>
            <a:r>
              <a:rPr lang="en-US" sz="1200" dirty="0">
                <a:latin typeface="Calibri"/>
                <a:ea typeface="Calibri"/>
                <a:cs typeface="Calibri"/>
                <a:sym typeface="Calibri"/>
              </a:rPr>
              <a:t>, </a:t>
            </a:r>
            <a:r>
              <a:rPr lang="en-US" sz="1200" dirty="0" err="1">
                <a:latin typeface="Calibri"/>
                <a:ea typeface="Calibri"/>
                <a:cs typeface="Calibri"/>
                <a:sym typeface="Calibri"/>
              </a:rPr>
              <a:t>jotka</a:t>
            </a:r>
            <a:r>
              <a:rPr lang="en-US" sz="1200" dirty="0">
                <a:latin typeface="Calibri"/>
                <a:ea typeface="Calibri"/>
                <a:cs typeface="Calibri"/>
                <a:sym typeface="Calibri"/>
              </a:rPr>
              <a:t> </a:t>
            </a:r>
            <a:r>
              <a:rPr lang="en-US" sz="1200" dirty="0" err="1">
                <a:latin typeface="Calibri"/>
                <a:ea typeface="Calibri"/>
                <a:cs typeface="Calibri"/>
                <a:sym typeface="Calibri"/>
              </a:rPr>
              <a:t>avustavat</a:t>
            </a:r>
            <a:r>
              <a:rPr lang="en-US" sz="1200" dirty="0">
                <a:latin typeface="Calibri"/>
                <a:ea typeface="Calibri"/>
                <a:cs typeface="Calibri"/>
                <a:sym typeface="Calibri"/>
              </a:rPr>
              <a:t> </a:t>
            </a:r>
            <a:r>
              <a:rPr lang="en-US" sz="1200" dirty="0" err="1">
                <a:latin typeface="Calibri"/>
                <a:ea typeface="Calibri"/>
                <a:cs typeface="Calibri"/>
                <a:sym typeface="Calibri"/>
              </a:rPr>
              <a:t>soutajia</a:t>
            </a:r>
            <a:r>
              <a:rPr lang="en-US" sz="1200" dirty="0">
                <a:latin typeface="Calibri"/>
                <a:ea typeface="Calibri"/>
                <a:cs typeface="Calibri"/>
                <a:sym typeface="Calibri"/>
              </a:rPr>
              <a:t> </a:t>
            </a:r>
            <a:r>
              <a:rPr lang="en-US" sz="1200" dirty="0" err="1">
                <a:latin typeface="Calibri"/>
                <a:ea typeface="Calibri"/>
                <a:cs typeface="Calibri"/>
                <a:sym typeface="Calibri"/>
              </a:rPr>
              <a:t>tarvittaessa</a:t>
            </a:r>
            <a:r>
              <a:rPr lang="en-US" sz="1200" dirty="0">
                <a:latin typeface="Calibri"/>
                <a:ea typeface="Calibri"/>
                <a:cs typeface="Calibri"/>
                <a:sym typeface="Calibri"/>
              </a:rPr>
              <a:t>. </a:t>
            </a:r>
            <a:r>
              <a:rPr lang="en-US" sz="1200" dirty="0" err="1">
                <a:latin typeface="Calibri"/>
                <a:ea typeface="Calibri"/>
                <a:cs typeface="Calibri"/>
                <a:sym typeface="Calibri"/>
              </a:rPr>
              <a:t>Uusien</a:t>
            </a:r>
            <a:r>
              <a:rPr lang="en-US" sz="1200" dirty="0">
                <a:latin typeface="Calibri"/>
                <a:ea typeface="Calibri"/>
                <a:cs typeface="Calibri"/>
                <a:sym typeface="Calibri"/>
              </a:rPr>
              <a:t> </a:t>
            </a:r>
            <a:r>
              <a:rPr lang="en-US" sz="1200" dirty="0" err="1">
                <a:latin typeface="Calibri"/>
                <a:ea typeface="Calibri"/>
                <a:cs typeface="Calibri"/>
                <a:sym typeface="Calibri"/>
              </a:rPr>
              <a:t>reittien</a:t>
            </a:r>
            <a:r>
              <a:rPr lang="en-US" sz="1200" dirty="0">
                <a:latin typeface="Calibri"/>
                <a:ea typeface="Calibri"/>
                <a:cs typeface="Calibri"/>
                <a:sym typeface="Calibri"/>
              </a:rPr>
              <a:t> </a:t>
            </a:r>
            <a:r>
              <a:rPr lang="en-US" sz="1200" dirty="0" err="1">
                <a:latin typeface="Calibri"/>
                <a:ea typeface="Calibri"/>
                <a:cs typeface="Calibri"/>
                <a:sym typeface="Calibri"/>
              </a:rPr>
              <a:t>myötä</a:t>
            </a:r>
            <a:r>
              <a:rPr lang="en-US" sz="1200" dirty="0">
                <a:latin typeface="Calibri"/>
                <a:ea typeface="Calibri"/>
                <a:cs typeface="Calibri"/>
                <a:sym typeface="Calibri"/>
              </a:rPr>
              <a:t> </a:t>
            </a:r>
            <a:r>
              <a:rPr lang="en-US" sz="1200" dirty="0" err="1">
                <a:latin typeface="Calibri"/>
                <a:ea typeface="Calibri"/>
                <a:cs typeface="Calibri"/>
                <a:sym typeface="Calibri"/>
              </a:rPr>
              <a:t>mukaan</a:t>
            </a:r>
            <a:r>
              <a:rPr lang="en-US" sz="1200" dirty="0">
                <a:latin typeface="Calibri"/>
                <a:ea typeface="Calibri"/>
                <a:cs typeface="Calibri"/>
                <a:sym typeface="Calibri"/>
              </a:rPr>
              <a:t> </a:t>
            </a:r>
            <a:r>
              <a:rPr lang="en-US" sz="1200" dirty="0" err="1">
                <a:latin typeface="Calibri"/>
                <a:ea typeface="Calibri"/>
                <a:cs typeface="Calibri"/>
                <a:sym typeface="Calibri"/>
              </a:rPr>
              <a:t>tarvitaan</a:t>
            </a:r>
            <a:r>
              <a:rPr lang="en-US" sz="1200" dirty="0">
                <a:latin typeface="Calibri"/>
                <a:ea typeface="Calibri"/>
                <a:cs typeface="Calibri"/>
                <a:sym typeface="Calibri"/>
              </a:rPr>
              <a:t> </a:t>
            </a:r>
            <a:r>
              <a:rPr lang="en-US" sz="1200" dirty="0" err="1">
                <a:latin typeface="Calibri"/>
                <a:ea typeface="Calibri"/>
                <a:cs typeface="Calibri"/>
                <a:sym typeface="Calibri"/>
              </a:rPr>
              <a:t>myös</a:t>
            </a:r>
            <a:r>
              <a:rPr lang="en-US" sz="1200" dirty="0">
                <a:latin typeface="Calibri"/>
                <a:ea typeface="Calibri"/>
                <a:cs typeface="Calibri"/>
                <a:sym typeface="Calibri"/>
              </a:rPr>
              <a:t> </a:t>
            </a:r>
            <a:r>
              <a:rPr lang="en-US" sz="1200" dirty="0" err="1">
                <a:latin typeface="Calibri"/>
                <a:ea typeface="Calibri"/>
                <a:cs typeface="Calibri"/>
                <a:sym typeface="Calibri"/>
              </a:rPr>
              <a:t>uusia</a:t>
            </a:r>
            <a:r>
              <a:rPr lang="en-US" sz="1200" dirty="0">
                <a:latin typeface="Calibri"/>
                <a:ea typeface="Calibri"/>
                <a:cs typeface="Calibri"/>
                <a:sym typeface="Calibri"/>
              </a:rPr>
              <a:t> </a:t>
            </a:r>
            <a:r>
              <a:rPr lang="en-US" sz="1200" dirty="0" err="1">
                <a:latin typeface="Calibri"/>
                <a:ea typeface="Calibri"/>
                <a:cs typeface="Calibri"/>
                <a:sym typeface="Calibri"/>
              </a:rPr>
              <a:t>toimijoita</a:t>
            </a:r>
            <a:r>
              <a:rPr lang="en-US" sz="1200" dirty="0">
                <a:latin typeface="Calibri"/>
                <a:ea typeface="Calibri"/>
                <a:cs typeface="Calibri"/>
                <a:sym typeface="Calibri"/>
              </a:rPr>
              <a:t>. </a:t>
            </a:r>
            <a:endParaRPr sz="1200"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r>
              <a:rPr lang="en-US" sz="1200" b="1" dirty="0" err="1">
                <a:latin typeface="Calibri"/>
                <a:ea typeface="Calibri"/>
                <a:cs typeface="Calibri"/>
                <a:sym typeface="Calibri"/>
              </a:rPr>
              <a:t>Varmavirran</a:t>
            </a:r>
            <a:r>
              <a:rPr lang="en-US" sz="1200" b="1" dirty="0">
                <a:latin typeface="Calibri"/>
                <a:ea typeface="Calibri"/>
                <a:cs typeface="Calibri"/>
                <a:sym typeface="Calibri"/>
              </a:rPr>
              <a:t> ja </a:t>
            </a:r>
            <a:r>
              <a:rPr lang="en-US" sz="1200" b="1" dirty="0" err="1">
                <a:latin typeface="Calibri"/>
                <a:ea typeface="Calibri"/>
                <a:cs typeface="Calibri"/>
                <a:sym typeface="Calibri"/>
              </a:rPr>
              <a:t>Vekaran</a:t>
            </a:r>
            <a:r>
              <a:rPr lang="en-US" sz="1200" dirty="0">
                <a:latin typeface="Calibri"/>
                <a:ea typeface="Calibri"/>
                <a:cs typeface="Calibri"/>
                <a:sym typeface="Calibri"/>
              </a:rPr>
              <a:t> </a:t>
            </a:r>
            <a:r>
              <a:rPr lang="en-US" sz="1200" dirty="0" err="1">
                <a:latin typeface="Calibri"/>
                <a:ea typeface="Calibri"/>
                <a:cs typeface="Calibri"/>
                <a:sym typeface="Calibri"/>
              </a:rPr>
              <a:t>taukopaikoilla</a:t>
            </a:r>
            <a:r>
              <a:rPr lang="en-US" sz="1200" dirty="0">
                <a:latin typeface="Calibri"/>
                <a:ea typeface="Calibri"/>
                <a:cs typeface="Calibri"/>
                <a:sym typeface="Calibri"/>
              </a:rPr>
              <a:t> </a:t>
            </a:r>
            <a:r>
              <a:rPr lang="en-US" sz="1200" dirty="0" err="1">
                <a:latin typeface="Calibri"/>
                <a:ea typeface="Calibri"/>
                <a:cs typeface="Calibri"/>
                <a:sym typeface="Calibri"/>
              </a:rPr>
              <a:t>sekä</a:t>
            </a:r>
            <a:r>
              <a:rPr lang="en-US" sz="1200" dirty="0">
                <a:latin typeface="Calibri"/>
                <a:ea typeface="Calibri"/>
                <a:cs typeface="Calibri"/>
                <a:sym typeface="Calibri"/>
              </a:rPr>
              <a:t> </a:t>
            </a:r>
            <a:r>
              <a:rPr lang="en-US" sz="1200" dirty="0" err="1">
                <a:latin typeface="Calibri"/>
                <a:ea typeface="Calibri"/>
                <a:cs typeface="Calibri"/>
                <a:sym typeface="Calibri"/>
              </a:rPr>
              <a:t>vesillä</a:t>
            </a:r>
            <a:r>
              <a:rPr lang="en-US" sz="1200" dirty="0">
                <a:latin typeface="Calibri"/>
                <a:ea typeface="Calibri"/>
                <a:cs typeface="Calibri"/>
                <a:sym typeface="Calibri"/>
              </a:rPr>
              <a:t> </a:t>
            </a:r>
            <a:r>
              <a:rPr lang="en-US" sz="1200" dirty="0" err="1">
                <a:latin typeface="Calibri"/>
                <a:ea typeface="Calibri"/>
                <a:cs typeface="Calibri"/>
                <a:sym typeface="Calibri"/>
              </a:rPr>
              <a:t>olevalla</a:t>
            </a:r>
            <a:r>
              <a:rPr lang="en-US" sz="1200" dirty="0">
                <a:latin typeface="Calibri"/>
                <a:ea typeface="Calibri"/>
                <a:cs typeface="Calibri"/>
                <a:sym typeface="Calibri"/>
              </a:rPr>
              <a:t> </a:t>
            </a:r>
            <a:r>
              <a:rPr lang="en-US" sz="1200" b="1" dirty="0" err="1">
                <a:latin typeface="Calibri"/>
                <a:ea typeface="Calibri"/>
                <a:cs typeface="Calibri"/>
                <a:sym typeface="Calibri"/>
              </a:rPr>
              <a:t>huoltolautalla</a:t>
            </a:r>
            <a:r>
              <a:rPr lang="en-US" sz="1200" b="1" dirty="0">
                <a:latin typeface="Calibri"/>
                <a:ea typeface="Calibri"/>
                <a:cs typeface="Calibri"/>
                <a:sym typeface="Calibri"/>
              </a:rPr>
              <a:t> </a:t>
            </a:r>
            <a:r>
              <a:rPr lang="en-US" sz="1200" dirty="0" err="1">
                <a:latin typeface="Calibri"/>
                <a:ea typeface="Calibri"/>
                <a:cs typeface="Calibri"/>
                <a:sym typeface="Calibri"/>
              </a:rPr>
              <a:t>talkoolaiset</a:t>
            </a:r>
            <a:r>
              <a:rPr lang="en-US" sz="1200" dirty="0">
                <a:latin typeface="Calibri"/>
                <a:ea typeface="Calibri"/>
                <a:cs typeface="Calibri"/>
                <a:sym typeface="Calibri"/>
              </a:rPr>
              <a:t> </a:t>
            </a:r>
            <a:r>
              <a:rPr lang="en-US" sz="1200" dirty="0" err="1">
                <a:latin typeface="Calibri"/>
                <a:ea typeface="Calibri"/>
                <a:cs typeface="Calibri"/>
                <a:sym typeface="Calibri"/>
              </a:rPr>
              <a:t>toimivat</a:t>
            </a:r>
            <a:r>
              <a:rPr lang="en-US" sz="1200" dirty="0">
                <a:latin typeface="Calibri"/>
                <a:ea typeface="Calibri"/>
                <a:cs typeface="Calibri"/>
                <a:sym typeface="Calibri"/>
              </a:rPr>
              <a:t> ns. </a:t>
            </a:r>
            <a:r>
              <a:rPr lang="en-US" sz="1200" dirty="0" err="1">
                <a:latin typeface="Calibri"/>
                <a:ea typeface="Calibri"/>
                <a:cs typeface="Calibri"/>
                <a:sym typeface="Calibri"/>
              </a:rPr>
              <a:t>huoltojoukoissa</a:t>
            </a:r>
            <a:r>
              <a:rPr lang="en-US" sz="1200" dirty="0">
                <a:latin typeface="Calibri"/>
                <a:ea typeface="Calibri"/>
                <a:cs typeface="Calibri"/>
                <a:sym typeface="Calibri"/>
              </a:rPr>
              <a:t>.  </a:t>
            </a:r>
            <a:r>
              <a:rPr lang="en-US" sz="1200" dirty="0" err="1">
                <a:latin typeface="Calibri"/>
                <a:ea typeface="Calibri"/>
                <a:cs typeface="Calibri"/>
                <a:sym typeface="Calibri"/>
              </a:rPr>
              <a:t>Pisteet</a:t>
            </a:r>
            <a:r>
              <a:rPr lang="en-US" sz="1200" dirty="0">
                <a:latin typeface="Calibri"/>
                <a:ea typeface="Calibri"/>
                <a:cs typeface="Calibri"/>
                <a:sym typeface="Calibri"/>
              </a:rPr>
              <a:t> </a:t>
            </a:r>
            <a:r>
              <a:rPr lang="en-US" sz="1200" dirty="0" err="1">
                <a:latin typeface="Calibri"/>
                <a:ea typeface="Calibri"/>
                <a:cs typeface="Calibri"/>
                <a:sym typeface="Calibri"/>
              </a:rPr>
              <a:t>ovat</a:t>
            </a:r>
            <a:r>
              <a:rPr lang="en-US" sz="1200" dirty="0">
                <a:latin typeface="Calibri"/>
                <a:ea typeface="Calibri"/>
                <a:cs typeface="Calibri"/>
                <a:sym typeface="Calibri"/>
              </a:rPr>
              <a:t> </a:t>
            </a:r>
            <a:r>
              <a:rPr lang="en-US" sz="1200" dirty="0" err="1">
                <a:latin typeface="Calibri"/>
                <a:ea typeface="Calibri"/>
                <a:cs typeface="Calibri"/>
                <a:sym typeface="Calibri"/>
              </a:rPr>
              <a:t>soutureitin</a:t>
            </a:r>
            <a:r>
              <a:rPr lang="en-US" sz="1200" dirty="0">
                <a:latin typeface="Calibri"/>
                <a:ea typeface="Calibri"/>
                <a:cs typeface="Calibri"/>
                <a:sym typeface="Calibri"/>
              </a:rPr>
              <a:t> </a:t>
            </a:r>
            <a:r>
              <a:rPr lang="en-US" sz="1200" dirty="0" err="1">
                <a:latin typeface="Calibri"/>
                <a:ea typeface="Calibri"/>
                <a:cs typeface="Calibri"/>
                <a:sym typeface="Calibri"/>
              </a:rPr>
              <a:t>varrella</a:t>
            </a:r>
            <a:r>
              <a:rPr lang="en-US" sz="1200" dirty="0">
                <a:latin typeface="Calibri"/>
                <a:ea typeface="Calibri"/>
                <a:cs typeface="Calibri"/>
                <a:sym typeface="Calibri"/>
              </a:rPr>
              <a:t> ja </a:t>
            </a:r>
            <a:r>
              <a:rPr lang="en-US" sz="1200" dirty="0" err="1">
                <a:latin typeface="Calibri"/>
                <a:ea typeface="Calibri"/>
                <a:cs typeface="Calibri"/>
                <a:sym typeface="Calibri"/>
              </a:rPr>
              <a:t>tehtävänä</a:t>
            </a:r>
            <a:r>
              <a:rPr lang="en-US" sz="1200" dirty="0">
                <a:latin typeface="Calibri"/>
                <a:ea typeface="Calibri"/>
                <a:cs typeface="Calibri"/>
                <a:sym typeface="Calibri"/>
              </a:rPr>
              <a:t> on </a:t>
            </a:r>
            <a:r>
              <a:rPr lang="en-US" sz="1200" dirty="0" err="1">
                <a:latin typeface="Calibri"/>
                <a:ea typeface="Calibri"/>
                <a:cs typeface="Calibri"/>
                <a:sym typeface="Calibri"/>
              </a:rPr>
              <a:t>toimia</a:t>
            </a:r>
            <a:r>
              <a:rPr lang="en-US" sz="1200" dirty="0">
                <a:latin typeface="Calibri"/>
                <a:ea typeface="Calibri"/>
                <a:cs typeface="Calibri"/>
                <a:sym typeface="Calibri"/>
              </a:rPr>
              <a:t> </a:t>
            </a:r>
            <a:r>
              <a:rPr lang="en-US" sz="1200" dirty="0" err="1">
                <a:latin typeface="Calibri"/>
                <a:ea typeface="Calibri"/>
                <a:cs typeface="Calibri"/>
                <a:sym typeface="Calibri"/>
              </a:rPr>
              <a:t>huolto</a:t>
            </a:r>
            <a:r>
              <a:rPr lang="en-US" sz="1200" dirty="0">
                <a:latin typeface="Calibri"/>
                <a:ea typeface="Calibri"/>
                <a:cs typeface="Calibri"/>
                <a:sym typeface="Calibri"/>
              </a:rPr>
              <a:t>, </a:t>
            </a:r>
            <a:r>
              <a:rPr lang="en-US" sz="1200" dirty="0" err="1">
                <a:latin typeface="Calibri"/>
                <a:ea typeface="Calibri"/>
                <a:cs typeface="Calibri"/>
                <a:sym typeface="Calibri"/>
              </a:rPr>
              <a:t>muonitus</a:t>
            </a:r>
            <a:r>
              <a:rPr lang="en-US" sz="1200" dirty="0">
                <a:latin typeface="Calibri"/>
                <a:ea typeface="Calibri"/>
                <a:cs typeface="Calibri"/>
                <a:sym typeface="Calibri"/>
              </a:rPr>
              <a:t> tai </a:t>
            </a:r>
            <a:r>
              <a:rPr lang="en-US" sz="1200" dirty="0" err="1">
                <a:latin typeface="Calibri"/>
                <a:ea typeface="Calibri"/>
                <a:cs typeface="Calibri"/>
                <a:sym typeface="Calibri"/>
              </a:rPr>
              <a:t>ea-tehtävissä</a:t>
            </a:r>
            <a:r>
              <a:rPr lang="en-US" sz="1200" dirty="0">
                <a:latin typeface="Calibri"/>
                <a:ea typeface="Calibri"/>
                <a:cs typeface="Calibri"/>
                <a:sym typeface="Calibri"/>
              </a:rPr>
              <a:t>.</a:t>
            </a:r>
            <a:endParaRPr sz="1200"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r>
              <a:rPr lang="en-US" sz="1200" b="1" dirty="0" err="1">
                <a:latin typeface="Calibri"/>
                <a:ea typeface="Calibri"/>
                <a:cs typeface="Calibri"/>
                <a:sym typeface="Calibri"/>
              </a:rPr>
              <a:t>Varviranta</a:t>
            </a:r>
            <a:r>
              <a:rPr lang="en-US" sz="1200" dirty="0">
                <a:latin typeface="Calibri"/>
                <a:ea typeface="Calibri"/>
                <a:cs typeface="Calibri"/>
                <a:sym typeface="Calibri"/>
              </a:rPr>
              <a:t> </a:t>
            </a:r>
            <a:r>
              <a:rPr lang="en-US" sz="1200" dirty="0" err="1">
                <a:latin typeface="Calibri"/>
                <a:ea typeface="Calibri"/>
                <a:cs typeface="Calibri"/>
                <a:sym typeface="Calibri"/>
              </a:rPr>
              <a:t>toimii</a:t>
            </a:r>
            <a:r>
              <a:rPr lang="en-US" sz="1200" dirty="0">
                <a:latin typeface="Calibri"/>
                <a:ea typeface="Calibri"/>
                <a:cs typeface="Calibri"/>
                <a:sym typeface="Calibri"/>
              </a:rPr>
              <a:t> </a:t>
            </a:r>
            <a:r>
              <a:rPr lang="en-US" sz="1200" dirty="0" err="1">
                <a:latin typeface="Calibri"/>
                <a:ea typeface="Calibri"/>
                <a:cs typeface="Calibri"/>
                <a:sym typeface="Calibri"/>
              </a:rPr>
              <a:t>retkisoutajien</a:t>
            </a:r>
            <a:r>
              <a:rPr lang="en-US" sz="1200" dirty="0">
                <a:latin typeface="Calibri"/>
                <a:ea typeface="Calibri"/>
                <a:cs typeface="Calibri"/>
                <a:sym typeface="Calibri"/>
              </a:rPr>
              <a:t> </a:t>
            </a:r>
            <a:r>
              <a:rPr lang="en-US" sz="1200" dirty="0" err="1">
                <a:latin typeface="Calibri"/>
                <a:ea typeface="Calibri"/>
                <a:cs typeface="Calibri"/>
                <a:sym typeface="Calibri"/>
              </a:rPr>
              <a:t>yöpymispaikkana</a:t>
            </a:r>
            <a:r>
              <a:rPr lang="en-US" sz="1200" dirty="0">
                <a:latin typeface="Calibri"/>
                <a:ea typeface="Calibri"/>
                <a:cs typeface="Calibri"/>
                <a:sym typeface="Calibri"/>
              </a:rPr>
              <a:t>. </a:t>
            </a:r>
            <a:r>
              <a:rPr lang="en-US" sz="1200" dirty="0" err="1">
                <a:latin typeface="Calibri"/>
                <a:ea typeface="Calibri"/>
                <a:cs typeface="Calibri"/>
                <a:sym typeface="Calibri"/>
              </a:rPr>
              <a:t>Talkoolaisia</a:t>
            </a:r>
            <a:r>
              <a:rPr lang="en-US" sz="1200" dirty="0">
                <a:latin typeface="Calibri"/>
                <a:ea typeface="Calibri"/>
                <a:cs typeface="Calibri"/>
                <a:sym typeface="Calibri"/>
              </a:rPr>
              <a:t> </a:t>
            </a:r>
            <a:r>
              <a:rPr lang="en-US" sz="1200" dirty="0" err="1">
                <a:latin typeface="Calibri"/>
                <a:ea typeface="Calibri"/>
                <a:cs typeface="Calibri"/>
                <a:sym typeface="Calibri"/>
              </a:rPr>
              <a:t>tarvitaan</a:t>
            </a:r>
            <a:r>
              <a:rPr lang="en-US" sz="1200" dirty="0">
                <a:latin typeface="Calibri"/>
                <a:ea typeface="Calibri"/>
                <a:cs typeface="Calibri"/>
                <a:sym typeface="Calibri"/>
              </a:rPr>
              <a:t> </a:t>
            </a:r>
            <a:r>
              <a:rPr lang="en-US" sz="1200" dirty="0" err="1">
                <a:latin typeface="Calibri"/>
                <a:ea typeface="Calibri"/>
                <a:cs typeface="Calibri"/>
                <a:sym typeface="Calibri"/>
              </a:rPr>
              <a:t>monenlaisiin</a:t>
            </a:r>
            <a:r>
              <a:rPr lang="en-US" sz="1200" dirty="0">
                <a:latin typeface="Calibri"/>
                <a:ea typeface="Calibri"/>
                <a:cs typeface="Calibri"/>
                <a:sym typeface="Calibri"/>
              </a:rPr>
              <a:t> </a:t>
            </a:r>
            <a:r>
              <a:rPr lang="en-US" sz="1200" dirty="0" err="1">
                <a:latin typeface="Calibri"/>
                <a:ea typeface="Calibri"/>
                <a:cs typeface="Calibri"/>
                <a:sym typeface="Calibri"/>
              </a:rPr>
              <a:t>tehtäviin</a:t>
            </a:r>
            <a:r>
              <a:rPr lang="en-US" sz="1200" dirty="0">
                <a:latin typeface="Calibri"/>
                <a:ea typeface="Calibri"/>
                <a:cs typeface="Calibri"/>
                <a:sym typeface="Calibri"/>
              </a:rPr>
              <a:t> </a:t>
            </a:r>
            <a:r>
              <a:rPr lang="en-US" sz="1200" dirty="0" err="1">
                <a:latin typeface="Calibri"/>
                <a:ea typeface="Calibri"/>
                <a:cs typeface="Calibri"/>
                <a:sym typeface="Calibri"/>
              </a:rPr>
              <a:t>kuten</a:t>
            </a:r>
            <a:r>
              <a:rPr lang="en-US" sz="1200" dirty="0">
                <a:latin typeface="Calibri"/>
                <a:ea typeface="Calibri"/>
                <a:cs typeface="Calibri"/>
                <a:sym typeface="Calibri"/>
              </a:rPr>
              <a:t> </a:t>
            </a:r>
            <a:r>
              <a:rPr lang="en-US" sz="1200" dirty="0" err="1">
                <a:latin typeface="Calibri"/>
                <a:ea typeface="Calibri"/>
                <a:cs typeface="Calibri"/>
                <a:sym typeface="Calibri"/>
              </a:rPr>
              <a:t>muonitus</a:t>
            </a:r>
            <a:r>
              <a:rPr lang="en-US" sz="1200" dirty="0">
                <a:latin typeface="Calibri"/>
                <a:ea typeface="Calibri"/>
                <a:cs typeface="Calibri"/>
                <a:sym typeface="Calibri"/>
              </a:rPr>
              <a:t>-, </a:t>
            </a:r>
            <a:r>
              <a:rPr lang="en-US" sz="1200" dirty="0" err="1">
                <a:latin typeface="Calibri"/>
                <a:ea typeface="Calibri"/>
                <a:cs typeface="Calibri"/>
                <a:sym typeface="Calibri"/>
              </a:rPr>
              <a:t>anniskelu</a:t>
            </a:r>
            <a:r>
              <a:rPr lang="en-US" sz="1200" dirty="0">
                <a:latin typeface="Calibri"/>
                <a:ea typeface="Calibri"/>
                <a:cs typeface="Calibri"/>
                <a:sym typeface="Calibri"/>
              </a:rPr>
              <a:t>- ja </a:t>
            </a:r>
            <a:r>
              <a:rPr lang="en-US" sz="1200" dirty="0" err="1">
                <a:latin typeface="Calibri"/>
                <a:ea typeface="Calibri"/>
                <a:cs typeface="Calibri"/>
                <a:sym typeface="Calibri"/>
              </a:rPr>
              <a:t>illanviettotehtävissä</a:t>
            </a:r>
            <a:r>
              <a:rPr lang="en-US" sz="1200" dirty="0">
                <a:latin typeface="Calibri"/>
                <a:ea typeface="Calibri"/>
                <a:cs typeface="Calibri"/>
                <a:sym typeface="Calibri"/>
              </a:rPr>
              <a:t> </a:t>
            </a:r>
            <a:r>
              <a:rPr lang="en-US" sz="1200" dirty="0" err="1">
                <a:latin typeface="Calibri"/>
                <a:ea typeface="Calibri"/>
                <a:cs typeface="Calibri"/>
                <a:sym typeface="Calibri"/>
              </a:rPr>
              <a:t>mutta</a:t>
            </a:r>
            <a:r>
              <a:rPr lang="en-US" sz="1200" dirty="0">
                <a:latin typeface="Calibri"/>
                <a:ea typeface="Calibri"/>
                <a:cs typeface="Calibri"/>
                <a:sym typeface="Calibri"/>
              </a:rPr>
              <a:t> </a:t>
            </a:r>
            <a:r>
              <a:rPr lang="en-US" sz="1200" dirty="0" err="1">
                <a:latin typeface="Calibri"/>
                <a:ea typeface="Calibri"/>
                <a:cs typeface="Calibri"/>
                <a:sym typeface="Calibri"/>
              </a:rPr>
              <a:t>myös</a:t>
            </a:r>
            <a:r>
              <a:rPr lang="en-US" sz="1200" dirty="0">
                <a:latin typeface="Calibri"/>
                <a:ea typeface="Calibri"/>
                <a:cs typeface="Calibri"/>
                <a:sym typeface="Calibri"/>
              </a:rPr>
              <a:t> </a:t>
            </a:r>
            <a:r>
              <a:rPr lang="en-US" sz="1200" dirty="0" err="1">
                <a:latin typeface="Calibri"/>
                <a:ea typeface="Calibri"/>
                <a:cs typeface="Calibri"/>
                <a:sym typeface="Calibri"/>
              </a:rPr>
              <a:t>ensiapuun</a:t>
            </a:r>
            <a:r>
              <a:rPr lang="en-US" sz="1200" dirty="0">
                <a:latin typeface="Calibri"/>
                <a:ea typeface="Calibri"/>
                <a:cs typeface="Calibri"/>
                <a:sym typeface="Calibri"/>
              </a:rPr>
              <a:t>, </a:t>
            </a:r>
            <a:r>
              <a:rPr lang="en-US" sz="1200" dirty="0" err="1">
                <a:latin typeface="Calibri"/>
                <a:ea typeface="Calibri"/>
                <a:cs typeface="Calibri"/>
                <a:sym typeface="Calibri"/>
              </a:rPr>
              <a:t>järjestyksenvalvontaan</a:t>
            </a:r>
            <a:r>
              <a:rPr lang="en-US" sz="1200" dirty="0">
                <a:latin typeface="Calibri"/>
                <a:ea typeface="Calibri"/>
                <a:cs typeface="Calibri"/>
                <a:sym typeface="Calibri"/>
              </a:rPr>
              <a:t> ja </a:t>
            </a:r>
            <a:r>
              <a:rPr lang="en-US" sz="1200" dirty="0" err="1">
                <a:latin typeface="Calibri"/>
                <a:ea typeface="Calibri"/>
                <a:cs typeface="Calibri"/>
                <a:sym typeface="Calibri"/>
              </a:rPr>
              <a:t>yövartiointiin</a:t>
            </a:r>
            <a:r>
              <a:rPr lang="en-US" sz="1200" dirty="0">
                <a:latin typeface="Calibri"/>
                <a:ea typeface="Calibri"/>
                <a:cs typeface="Calibri"/>
                <a:sym typeface="Calibri"/>
              </a:rPr>
              <a:t>.</a:t>
            </a:r>
            <a:endParaRPr sz="1200"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r>
              <a:rPr lang="en-US" sz="1200" b="1" dirty="0" err="1">
                <a:latin typeface="Calibri"/>
                <a:ea typeface="Calibri"/>
                <a:cs typeface="Calibri"/>
                <a:sym typeface="Calibri"/>
              </a:rPr>
              <a:t>Hakovirta</a:t>
            </a:r>
            <a:r>
              <a:rPr lang="en-US" sz="1200" dirty="0">
                <a:latin typeface="Calibri"/>
                <a:ea typeface="Calibri"/>
                <a:cs typeface="Calibri"/>
                <a:sym typeface="Calibri"/>
              </a:rPr>
              <a:t> </a:t>
            </a:r>
            <a:r>
              <a:rPr lang="en-US" sz="1200" dirty="0" err="1">
                <a:latin typeface="Calibri"/>
                <a:ea typeface="Calibri"/>
                <a:cs typeface="Calibri"/>
                <a:sym typeface="Calibri"/>
              </a:rPr>
              <a:t>toimii</a:t>
            </a:r>
            <a:r>
              <a:rPr lang="en-US" sz="1200" dirty="0">
                <a:latin typeface="Calibri"/>
                <a:ea typeface="Calibri"/>
                <a:cs typeface="Calibri"/>
                <a:sym typeface="Calibri"/>
              </a:rPr>
              <a:t> </a:t>
            </a:r>
            <a:r>
              <a:rPr lang="en-US" sz="1200" dirty="0" err="1">
                <a:latin typeface="Calibri"/>
                <a:ea typeface="Calibri"/>
                <a:cs typeface="Calibri"/>
                <a:sym typeface="Calibri"/>
              </a:rPr>
              <a:t>Kuningasmatkan</a:t>
            </a:r>
            <a:r>
              <a:rPr lang="en-US" sz="1200" dirty="0">
                <a:latin typeface="Calibri"/>
                <a:ea typeface="Calibri"/>
                <a:cs typeface="Calibri"/>
                <a:sym typeface="Calibri"/>
              </a:rPr>
              <a:t> 60 km </a:t>
            </a:r>
            <a:r>
              <a:rPr lang="en-US" sz="1200" dirty="0" err="1">
                <a:latin typeface="Calibri"/>
                <a:ea typeface="Calibri"/>
                <a:cs typeface="Calibri"/>
                <a:sym typeface="Calibri"/>
              </a:rPr>
              <a:t>starttipaikkana</a:t>
            </a:r>
            <a:r>
              <a:rPr lang="en-US" sz="1200" dirty="0">
                <a:latin typeface="Calibri"/>
                <a:ea typeface="Calibri"/>
                <a:cs typeface="Calibri"/>
                <a:sym typeface="Calibri"/>
              </a:rPr>
              <a:t>, </a:t>
            </a:r>
            <a:r>
              <a:rPr lang="en-US" sz="1200" dirty="0" err="1">
                <a:latin typeface="Calibri"/>
                <a:ea typeface="Calibri"/>
                <a:cs typeface="Calibri"/>
                <a:sym typeface="Calibri"/>
              </a:rPr>
              <a:t>jossa</a:t>
            </a:r>
            <a:r>
              <a:rPr lang="en-US" sz="1200" dirty="0">
                <a:latin typeface="Calibri"/>
                <a:ea typeface="Calibri"/>
                <a:cs typeface="Calibri"/>
                <a:sym typeface="Calibri"/>
              </a:rPr>
              <a:t> </a:t>
            </a:r>
            <a:r>
              <a:rPr lang="en-US" sz="1200" dirty="0" err="1">
                <a:latin typeface="Calibri"/>
                <a:ea typeface="Calibri"/>
                <a:cs typeface="Calibri"/>
                <a:sym typeface="Calibri"/>
              </a:rPr>
              <a:t>talkoolaiset</a:t>
            </a:r>
            <a:r>
              <a:rPr lang="en-US" sz="1200" dirty="0">
                <a:latin typeface="Calibri"/>
                <a:ea typeface="Calibri"/>
                <a:cs typeface="Calibri"/>
                <a:sym typeface="Calibri"/>
              </a:rPr>
              <a:t> </a:t>
            </a:r>
            <a:r>
              <a:rPr lang="en-US" sz="1200" dirty="0" err="1">
                <a:latin typeface="Calibri"/>
                <a:ea typeface="Calibri"/>
                <a:cs typeface="Calibri"/>
                <a:sym typeface="Calibri"/>
              </a:rPr>
              <a:t>toimivat</a:t>
            </a:r>
            <a:r>
              <a:rPr lang="en-US" sz="1200" dirty="0">
                <a:latin typeface="Calibri"/>
                <a:ea typeface="Calibri"/>
                <a:cs typeface="Calibri"/>
                <a:sym typeface="Calibri"/>
              </a:rPr>
              <a:t> </a:t>
            </a:r>
            <a:r>
              <a:rPr lang="en-US" sz="1200" dirty="0" err="1">
                <a:latin typeface="Calibri"/>
                <a:ea typeface="Calibri"/>
                <a:cs typeface="Calibri"/>
                <a:sym typeface="Calibri"/>
              </a:rPr>
              <a:t>kanttiinissa</a:t>
            </a:r>
            <a:r>
              <a:rPr lang="en-US" sz="1200" dirty="0">
                <a:latin typeface="Calibri"/>
                <a:ea typeface="Calibri"/>
                <a:cs typeface="Calibri"/>
                <a:sym typeface="Calibri"/>
              </a:rPr>
              <a:t>, </a:t>
            </a:r>
            <a:r>
              <a:rPr lang="en-US" sz="1200" dirty="0" err="1">
                <a:latin typeface="Calibri"/>
                <a:ea typeface="Calibri"/>
                <a:cs typeface="Calibri"/>
                <a:sym typeface="Calibri"/>
              </a:rPr>
              <a:t>kisakansliassa</a:t>
            </a:r>
            <a:r>
              <a:rPr lang="en-US" sz="1200" dirty="0">
                <a:latin typeface="Calibri"/>
                <a:ea typeface="Calibri"/>
                <a:cs typeface="Calibri"/>
                <a:sym typeface="Calibri"/>
              </a:rPr>
              <a:t> </a:t>
            </a:r>
            <a:r>
              <a:rPr lang="en-US" sz="1200" dirty="0" err="1">
                <a:latin typeface="Calibri"/>
                <a:ea typeface="Calibri"/>
                <a:cs typeface="Calibri"/>
                <a:sym typeface="Calibri"/>
              </a:rPr>
              <a:t>sekä</a:t>
            </a:r>
            <a:r>
              <a:rPr lang="en-US" sz="1200" dirty="0">
                <a:latin typeface="Calibri"/>
                <a:ea typeface="Calibri"/>
                <a:cs typeface="Calibri"/>
                <a:sym typeface="Calibri"/>
              </a:rPr>
              <a:t> </a:t>
            </a:r>
            <a:r>
              <a:rPr lang="en-US" sz="1200" dirty="0" err="1">
                <a:latin typeface="Calibri"/>
                <a:ea typeface="Calibri"/>
                <a:cs typeface="Calibri"/>
                <a:sym typeface="Calibri"/>
              </a:rPr>
              <a:t>liikenteenohjaustehtävissä</a:t>
            </a:r>
            <a:r>
              <a:rPr lang="en-US" sz="1200" dirty="0">
                <a:latin typeface="Calibri"/>
                <a:ea typeface="Calibri"/>
                <a:cs typeface="Calibri"/>
                <a:sym typeface="Calibri"/>
              </a:rPr>
              <a:t>.</a:t>
            </a:r>
            <a:endParaRPr sz="1200"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914400" lvl="0" indent="0" algn="l" rtl="0">
              <a:lnSpc>
                <a:spcPct val="90000"/>
              </a:lnSpc>
              <a:spcBef>
                <a:spcPts val="0"/>
              </a:spcBef>
              <a:spcAft>
                <a:spcPts val="0"/>
              </a:spcAft>
              <a:buClr>
                <a:schemeClr val="dk1"/>
              </a:buClr>
              <a:buSzPts val="1100"/>
              <a:buFont typeface="Arial"/>
              <a:buNone/>
            </a:pPr>
            <a:r>
              <a:rPr lang="en-US" sz="1200" b="1" dirty="0" err="1">
                <a:latin typeface="Calibri"/>
                <a:ea typeface="Calibri"/>
                <a:cs typeface="Calibri"/>
                <a:sym typeface="Calibri"/>
              </a:rPr>
              <a:t>Soutustadion</a:t>
            </a:r>
            <a:r>
              <a:rPr lang="en-US" sz="1200" b="1" dirty="0">
                <a:latin typeface="Calibri"/>
                <a:ea typeface="Calibri"/>
                <a:cs typeface="Calibri"/>
                <a:sym typeface="Calibri"/>
              </a:rPr>
              <a:t> </a:t>
            </a:r>
            <a:r>
              <a:rPr lang="en-US" sz="1200" dirty="0">
                <a:latin typeface="Calibri"/>
                <a:ea typeface="Calibri"/>
                <a:cs typeface="Calibri"/>
                <a:sym typeface="Calibri"/>
              </a:rPr>
              <a:t>on </a:t>
            </a:r>
            <a:r>
              <a:rPr lang="en-US" sz="1200" dirty="0" err="1">
                <a:latin typeface="Calibri"/>
                <a:ea typeface="Calibri"/>
                <a:cs typeface="Calibri"/>
                <a:sym typeface="Calibri"/>
              </a:rPr>
              <a:t>suurimman</a:t>
            </a:r>
            <a:r>
              <a:rPr lang="en-US" sz="1200" dirty="0">
                <a:latin typeface="Calibri"/>
                <a:ea typeface="Calibri"/>
                <a:cs typeface="Calibri"/>
                <a:sym typeface="Calibri"/>
              </a:rPr>
              <a:t> </a:t>
            </a:r>
            <a:r>
              <a:rPr lang="en-US" sz="1200" dirty="0" err="1">
                <a:latin typeface="Calibri"/>
                <a:ea typeface="Calibri"/>
                <a:cs typeface="Calibri"/>
                <a:sym typeface="Calibri"/>
              </a:rPr>
              <a:t>osan</a:t>
            </a:r>
            <a:r>
              <a:rPr lang="en-US" sz="1200" dirty="0">
                <a:latin typeface="Calibri"/>
                <a:ea typeface="Calibri"/>
                <a:cs typeface="Calibri"/>
                <a:sym typeface="Calibri"/>
              </a:rPr>
              <a:t> </a:t>
            </a:r>
            <a:r>
              <a:rPr lang="en-US" sz="1200" dirty="0" err="1">
                <a:latin typeface="Calibri"/>
                <a:ea typeface="Calibri"/>
                <a:cs typeface="Calibri"/>
                <a:sym typeface="Calibri"/>
              </a:rPr>
              <a:t>talkoolaisten</a:t>
            </a:r>
            <a:r>
              <a:rPr lang="en-US" sz="1200" dirty="0">
                <a:latin typeface="Calibri"/>
                <a:ea typeface="Calibri"/>
                <a:cs typeface="Calibri"/>
                <a:sym typeface="Calibri"/>
              </a:rPr>
              <a:t> </a:t>
            </a:r>
            <a:r>
              <a:rPr lang="en-US" sz="1200" dirty="0" err="1">
                <a:latin typeface="Calibri"/>
                <a:ea typeface="Calibri"/>
                <a:cs typeface="Calibri"/>
                <a:sym typeface="Calibri"/>
              </a:rPr>
              <a:t>päätoimipaikka</a:t>
            </a:r>
            <a:r>
              <a:rPr lang="en-US" sz="1200" dirty="0">
                <a:latin typeface="Calibri"/>
                <a:ea typeface="Calibri"/>
                <a:cs typeface="Calibri"/>
                <a:sym typeface="Calibri"/>
              </a:rPr>
              <a:t>. </a:t>
            </a:r>
            <a:r>
              <a:rPr lang="en-US" sz="1200" dirty="0" err="1">
                <a:latin typeface="Calibri"/>
                <a:ea typeface="Calibri"/>
                <a:cs typeface="Calibri"/>
                <a:sym typeface="Calibri"/>
              </a:rPr>
              <a:t>Talkoilla</a:t>
            </a:r>
            <a:r>
              <a:rPr lang="en-US" sz="1200" dirty="0">
                <a:latin typeface="Calibri"/>
                <a:ea typeface="Calibri"/>
                <a:cs typeface="Calibri"/>
                <a:sym typeface="Calibri"/>
              </a:rPr>
              <a:t> </a:t>
            </a:r>
            <a:r>
              <a:rPr lang="en-US" sz="1200" dirty="0" err="1">
                <a:latin typeface="Calibri"/>
                <a:ea typeface="Calibri"/>
                <a:cs typeface="Calibri"/>
                <a:sym typeface="Calibri"/>
              </a:rPr>
              <a:t>tehdään</a:t>
            </a:r>
            <a:r>
              <a:rPr lang="en-US" sz="1200" dirty="0">
                <a:latin typeface="Calibri"/>
                <a:ea typeface="Calibri"/>
                <a:cs typeface="Calibri"/>
                <a:sym typeface="Calibri"/>
              </a:rPr>
              <a:t> </a:t>
            </a:r>
            <a:r>
              <a:rPr lang="en-US" sz="1200" dirty="0" err="1">
                <a:latin typeface="Calibri"/>
                <a:ea typeface="Calibri"/>
                <a:cs typeface="Calibri"/>
                <a:sym typeface="Calibri"/>
              </a:rPr>
              <a:t>soutajien</a:t>
            </a:r>
            <a:r>
              <a:rPr lang="en-US" sz="1200" dirty="0">
                <a:latin typeface="Calibri"/>
                <a:ea typeface="Calibri"/>
                <a:cs typeface="Calibri"/>
                <a:sym typeface="Calibri"/>
              </a:rPr>
              <a:t> </a:t>
            </a:r>
            <a:r>
              <a:rPr lang="en-US" sz="1200" dirty="0" err="1">
                <a:latin typeface="Calibri"/>
                <a:ea typeface="Calibri"/>
                <a:cs typeface="Calibri"/>
                <a:sym typeface="Calibri"/>
              </a:rPr>
              <a:t>muonitus</a:t>
            </a:r>
            <a:r>
              <a:rPr lang="en-US" sz="1200" dirty="0">
                <a:latin typeface="Calibri"/>
                <a:ea typeface="Calibri"/>
                <a:cs typeface="Calibri"/>
                <a:sym typeface="Calibri"/>
              </a:rPr>
              <a:t> </a:t>
            </a:r>
            <a:r>
              <a:rPr lang="en-US" sz="1200" dirty="0" err="1">
                <a:latin typeface="Calibri"/>
                <a:ea typeface="Calibri"/>
                <a:cs typeface="Calibri"/>
                <a:sym typeface="Calibri"/>
              </a:rPr>
              <a:t>sekä</a:t>
            </a:r>
            <a:r>
              <a:rPr lang="en-US" sz="1200" dirty="0">
                <a:latin typeface="Calibri"/>
                <a:ea typeface="Calibri"/>
                <a:cs typeface="Calibri"/>
                <a:sym typeface="Calibri"/>
              </a:rPr>
              <a:t> </a:t>
            </a:r>
            <a:r>
              <a:rPr lang="en-US" sz="1200" dirty="0" err="1">
                <a:latin typeface="Calibri"/>
                <a:ea typeface="Calibri"/>
                <a:cs typeface="Calibri"/>
                <a:sym typeface="Calibri"/>
              </a:rPr>
              <a:t>pyöritetään</a:t>
            </a:r>
            <a:r>
              <a:rPr lang="en-US" sz="1200" dirty="0">
                <a:latin typeface="Calibri"/>
                <a:ea typeface="Calibri"/>
                <a:cs typeface="Calibri"/>
                <a:sym typeface="Calibri"/>
              </a:rPr>
              <a:t> </a:t>
            </a:r>
            <a:r>
              <a:rPr lang="en-US" sz="1200" dirty="0" err="1">
                <a:latin typeface="Calibri"/>
                <a:ea typeface="Calibri"/>
                <a:cs typeface="Calibri"/>
                <a:sym typeface="Calibri"/>
              </a:rPr>
              <a:t>kanttiini</a:t>
            </a:r>
            <a:r>
              <a:rPr lang="en-US" sz="1200" dirty="0">
                <a:latin typeface="Calibri"/>
                <a:ea typeface="Calibri"/>
                <a:cs typeface="Calibri"/>
                <a:sym typeface="Calibri"/>
              </a:rPr>
              <a:t>- ja </a:t>
            </a:r>
            <a:r>
              <a:rPr lang="en-US" sz="1200" dirty="0" err="1">
                <a:latin typeface="Calibri"/>
                <a:ea typeface="Calibri"/>
                <a:cs typeface="Calibri"/>
                <a:sym typeface="Calibri"/>
              </a:rPr>
              <a:t>anniskelupisteitä</a:t>
            </a:r>
            <a:r>
              <a:rPr lang="en-US" sz="1200" dirty="0">
                <a:latin typeface="Calibri"/>
                <a:ea typeface="Calibri"/>
                <a:cs typeface="Calibri"/>
                <a:sym typeface="Calibri"/>
              </a:rPr>
              <a:t>, </a:t>
            </a:r>
            <a:r>
              <a:rPr lang="en-US" sz="1200" dirty="0" err="1">
                <a:latin typeface="Calibri"/>
                <a:ea typeface="Calibri"/>
                <a:cs typeface="Calibri"/>
                <a:sym typeface="Calibri"/>
              </a:rPr>
              <a:t>huolehditaan</a:t>
            </a:r>
            <a:r>
              <a:rPr lang="en-US" sz="1200" dirty="0">
                <a:latin typeface="Calibri"/>
                <a:ea typeface="Calibri"/>
                <a:cs typeface="Calibri"/>
                <a:sym typeface="Calibri"/>
              </a:rPr>
              <a:t> </a:t>
            </a:r>
            <a:r>
              <a:rPr lang="en-US" sz="1200" dirty="0" err="1">
                <a:latin typeface="Calibri"/>
                <a:ea typeface="Calibri"/>
                <a:cs typeface="Calibri"/>
                <a:sym typeface="Calibri"/>
              </a:rPr>
              <a:t>kilpailutoiminnasta</a:t>
            </a:r>
            <a:r>
              <a:rPr lang="en-US" sz="1200" dirty="0">
                <a:latin typeface="Calibri"/>
                <a:ea typeface="Calibri"/>
                <a:cs typeface="Calibri"/>
                <a:sym typeface="Calibri"/>
              </a:rPr>
              <a:t>, </a:t>
            </a:r>
            <a:r>
              <a:rPr lang="en-US" sz="1200" dirty="0" err="1">
                <a:latin typeface="Calibri"/>
                <a:ea typeface="Calibri"/>
                <a:cs typeface="Calibri"/>
                <a:sym typeface="Calibri"/>
              </a:rPr>
              <a:t>asiakaspalvelusta</a:t>
            </a:r>
            <a:r>
              <a:rPr lang="en-US" sz="1200" dirty="0">
                <a:latin typeface="Calibri"/>
                <a:ea typeface="Calibri"/>
                <a:cs typeface="Calibri"/>
                <a:sym typeface="Calibri"/>
              </a:rPr>
              <a:t>, </a:t>
            </a:r>
            <a:r>
              <a:rPr lang="en-US" sz="1200" dirty="0" err="1">
                <a:latin typeface="Calibri"/>
                <a:ea typeface="Calibri"/>
                <a:cs typeface="Calibri"/>
                <a:sym typeface="Calibri"/>
              </a:rPr>
              <a:t>turvallisuudesta</a:t>
            </a:r>
            <a:r>
              <a:rPr lang="en-US" sz="1200" dirty="0">
                <a:latin typeface="Calibri"/>
                <a:ea typeface="Calibri"/>
                <a:cs typeface="Calibri"/>
                <a:sym typeface="Calibri"/>
              </a:rPr>
              <a:t>, </a:t>
            </a:r>
            <a:r>
              <a:rPr lang="en-US" sz="1200" dirty="0" err="1">
                <a:latin typeface="Calibri"/>
                <a:ea typeface="Calibri"/>
                <a:cs typeface="Calibri"/>
                <a:sym typeface="Calibri"/>
              </a:rPr>
              <a:t>puhtaanapidosta</a:t>
            </a:r>
            <a:r>
              <a:rPr lang="en-US" sz="1200" dirty="0">
                <a:latin typeface="Calibri"/>
                <a:ea typeface="Calibri"/>
                <a:cs typeface="Calibri"/>
                <a:sym typeface="Calibri"/>
              </a:rPr>
              <a:t> </a:t>
            </a:r>
            <a:r>
              <a:rPr lang="en-US" sz="1200" dirty="0" err="1">
                <a:latin typeface="Calibri"/>
                <a:ea typeface="Calibri"/>
                <a:cs typeface="Calibri"/>
                <a:sym typeface="Calibri"/>
              </a:rPr>
              <a:t>jokapäiväistä</a:t>
            </a:r>
            <a:r>
              <a:rPr lang="en-US" sz="1200" dirty="0">
                <a:latin typeface="Calibri"/>
                <a:ea typeface="Calibri"/>
                <a:cs typeface="Calibri"/>
                <a:sym typeface="Calibri"/>
              </a:rPr>
              <a:t> </a:t>
            </a:r>
            <a:r>
              <a:rPr lang="en-US" sz="1200" dirty="0" err="1">
                <a:latin typeface="Calibri"/>
                <a:ea typeface="Calibri"/>
                <a:cs typeface="Calibri"/>
                <a:sym typeface="Calibri"/>
              </a:rPr>
              <a:t>hauskanpitoa</a:t>
            </a:r>
            <a:r>
              <a:rPr lang="en-US" sz="1200" dirty="0">
                <a:latin typeface="Calibri"/>
                <a:ea typeface="Calibri"/>
                <a:cs typeface="Calibri"/>
                <a:sym typeface="Calibri"/>
              </a:rPr>
              <a:t> </a:t>
            </a:r>
            <a:r>
              <a:rPr lang="en-US" sz="1200" dirty="0" err="1">
                <a:latin typeface="Calibri"/>
                <a:ea typeface="Calibri"/>
                <a:cs typeface="Calibri"/>
                <a:sym typeface="Calibri"/>
              </a:rPr>
              <a:t>unohtamatta</a:t>
            </a:r>
            <a:r>
              <a:rPr lang="en-US" sz="1200" dirty="0">
                <a:latin typeface="Calibri"/>
                <a:ea typeface="Calibri"/>
                <a:cs typeface="Calibri"/>
                <a:sym typeface="Calibri"/>
              </a:rPr>
              <a:t>. </a:t>
            </a:r>
            <a:r>
              <a:rPr lang="en-US" sz="1200" dirty="0" err="1">
                <a:latin typeface="Calibri"/>
                <a:ea typeface="Calibri"/>
                <a:cs typeface="Calibri"/>
                <a:sym typeface="Calibri"/>
              </a:rPr>
              <a:t>Stadionilla</a:t>
            </a:r>
            <a:r>
              <a:rPr lang="en-US" sz="1200" dirty="0">
                <a:latin typeface="Calibri"/>
                <a:ea typeface="Calibri"/>
                <a:cs typeface="Calibri"/>
                <a:sym typeface="Calibri"/>
              </a:rPr>
              <a:t> </a:t>
            </a:r>
            <a:r>
              <a:rPr lang="en-US" sz="1200" dirty="0" err="1">
                <a:latin typeface="Calibri"/>
                <a:ea typeface="Calibri"/>
                <a:cs typeface="Calibri"/>
                <a:sym typeface="Calibri"/>
              </a:rPr>
              <a:t>tapahtuu</a:t>
            </a:r>
            <a:r>
              <a:rPr lang="en-US" sz="1200" dirty="0">
                <a:latin typeface="Calibri"/>
                <a:ea typeface="Calibri"/>
                <a:cs typeface="Calibri"/>
                <a:sym typeface="Calibri"/>
              </a:rPr>
              <a:t> to 9.7. - </a:t>
            </a:r>
            <a:r>
              <a:rPr lang="en-US" sz="1200" dirty="0" err="1">
                <a:latin typeface="Calibri"/>
                <a:ea typeface="Calibri"/>
                <a:cs typeface="Calibri"/>
                <a:sym typeface="Calibri"/>
              </a:rPr>
              <a:t>su</a:t>
            </a:r>
            <a:r>
              <a:rPr lang="en-US" sz="1200" dirty="0">
                <a:latin typeface="Calibri"/>
                <a:ea typeface="Calibri"/>
                <a:cs typeface="Calibri"/>
                <a:sym typeface="Calibri"/>
              </a:rPr>
              <a:t> 12.7. </a:t>
            </a:r>
            <a:r>
              <a:rPr lang="en-US" sz="1200" dirty="0" err="1">
                <a:latin typeface="Calibri"/>
                <a:ea typeface="Calibri"/>
                <a:cs typeface="Calibri"/>
                <a:sym typeface="Calibri"/>
              </a:rPr>
              <a:t>aamusta</a:t>
            </a:r>
            <a:r>
              <a:rPr lang="en-US" sz="1200" dirty="0">
                <a:latin typeface="Calibri"/>
                <a:ea typeface="Calibri"/>
                <a:cs typeface="Calibri"/>
                <a:sym typeface="Calibri"/>
              </a:rPr>
              <a:t> </a:t>
            </a:r>
            <a:r>
              <a:rPr lang="en-US" sz="1200" dirty="0" err="1">
                <a:latin typeface="Calibri"/>
                <a:ea typeface="Calibri"/>
                <a:cs typeface="Calibri"/>
                <a:sym typeface="Calibri"/>
              </a:rPr>
              <a:t>iltaan</a:t>
            </a:r>
            <a:r>
              <a:rPr lang="en-US" sz="1200" dirty="0">
                <a:latin typeface="Calibri"/>
                <a:ea typeface="Calibri"/>
                <a:cs typeface="Calibri"/>
                <a:sym typeface="Calibri"/>
              </a:rPr>
              <a:t> </a:t>
            </a:r>
            <a:r>
              <a:rPr lang="en-US" sz="1200" dirty="0" err="1">
                <a:latin typeface="Calibri"/>
                <a:ea typeface="Calibri"/>
                <a:cs typeface="Calibri"/>
                <a:sym typeface="Calibri"/>
              </a:rPr>
              <a:t>aktiviteetteja</a:t>
            </a:r>
            <a:r>
              <a:rPr lang="en-US" sz="1200" dirty="0">
                <a:latin typeface="Calibri"/>
                <a:ea typeface="Calibri"/>
                <a:cs typeface="Calibri"/>
                <a:sym typeface="Calibri"/>
              </a:rPr>
              <a:t>, </a:t>
            </a:r>
            <a:r>
              <a:rPr lang="en-US" sz="1200" dirty="0" err="1">
                <a:latin typeface="Calibri"/>
                <a:ea typeface="Calibri"/>
                <a:cs typeface="Calibri"/>
                <a:sym typeface="Calibri"/>
              </a:rPr>
              <a:t>joten</a:t>
            </a:r>
            <a:r>
              <a:rPr lang="en-US" sz="1200" dirty="0">
                <a:latin typeface="Calibri"/>
                <a:ea typeface="Calibri"/>
                <a:cs typeface="Calibri"/>
                <a:sym typeface="Calibri"/>
              </a:rPr>
              <a:t> </a:t>
            </a:r>
            <a:r>
              <a:rPr lang="en-US" sz="1200" dirty="0" err="1">
                <a:latin typeface="Calibri"/>
                <a:ea typeface="Calibri"/>
                <a:cs typeface="Calibri"/>
                <a:sym typeface="Calibri"/>
              </a:rPr>
              <a:t>sinne</a:t>
            </a:r>
            <a:r>
              <a:rPr lang="en-US" sz="1200" dirty="0">
                <a:latin typeface="Calibri"/>
                <a:ea typeface="Calibri"/>
                <a:cs typeface="Calibri"/>
                <a:sym typeface="Calibri"/>
              </a:rPr>
              <a:t> on </a:t>
            </a:r>
            <a:r>
              <a:rPr lang="en-US" sz="1200" dirty="0" err="1">
                <a:latin typeface="Calibri"/>
                <a:ea typeface="Calibri"/>
                <a:cs typeface="Calibri"/>
                <a:sym typeface="Calibri"/>
              </a:rPr>
              <a:t>keskitetty</a:t>
            </a:r>
            <a:r>
              <a:rPr lang="en-US" sz="1200" dirty="0">
                <a:latin typeface="Calibri"/>
                <a:ea typeface="Calibri"/>
                <a:cs typeface="Calibri"/>
                <a:sym typeface="Calibri"/>
              </a:rPr>
              <a:t> </a:t>
            </a:r>
            <a:r>
              <a:rPr lang="en-US" sz="1200" dirty="0" err="1">
                <a:latin typeface="Calibri"/>
                <a:ea typeface="Calibri"/>
                <a:cs typeface="Calibri"/>
                <a:sym typeface="Calibri"/>
              </a:rPr>
              <a:t>talkoolaisten</a:t>
            </a:r>
            <a:r>
              <a:rPr lang="en-US" sz="1200" dirty="0">
                <a:latin typeface="Calibri"/>
                <a:ea typeface="Calibri"/>
                <a:cs typeface="Calibri"/>
                <a:sym typeface="Calibri"/>
              </a:rPr>
              <a:t> </a:t>
            </a:r>
            <a:r>
              <a:rPr lang="en-US" sz="1200" dirty="0" err="1">
                <a:latin typeface="Calibri"/>
                <a:ea typeface="Calibri"/>
                <a:cs typeface="Calibri"/>
                <a:sym typeface="Calibri"/>
              </a:rPr>
              <a:t>lämpimän</a:t>
            </a:r>
            <a:r>
              <a:rPr lang="en-US" sz="1200" dirty="0">
                <a:latin typeface="Calibri"/>
                <a:ea typeface="Calibri"/>
                <a:cs typeface="Calibri"/>
                <a:sym typeface="Calibri"/>
              </a:rPr>
              <a:t> </a:t>
            </a:r>
            <a:r>
              <a:rPr lang="en-US" sz="1200" dirty="0" err="1">
                <a:latin typeface="Calibri"/>
                <a:ea typeface="Calibri"/>
                <a:cs typeface="Calibri"/>
                <a:sym typeface="Calibri"/>
              </a:rPr>
              <a:t>ruoan</a:t>
            </a:r>
            <a:r>
              <a:rPr lang="en-US" sz="1200" dirty="0">
                <a:latin typeface="Calibri"/>
                <a:ea typeface="Calibri"/>
                <a:cs typeface="Calibri"/>
                <a:sym typeface="Calibri"/>
              </a:rPr>
              <a:t> </a:t>
            </a:r>
            <a:r>
              <a:rPr lang="en-US" sz="1200" dirty="0" err="1">
                <a:latin typeface="Calibri"/>
                <a:ea typeface="Calibri"/>
                <a:cs typeface="Calibri"/>
                <a:sym typeface="Calibri"/>
              </a:rPr>
              <a:t>tarjoilu</a:t>
            </a:r>
            <a:r>
              <a:rPr lang="en-US" sz="1200" dirty="0">
                <a:latin typeface="Calibri"/>
                <a:ea typeface="Calibri"/>
                <a:cs typeface="Calibri"/>
                <a:sym typeface="Calibri"/>
              </a:rPr>
              <a:t> </a:t>
            </a:r>
            <a:r>
              <a:rPr lang="en-US" sz="1200" dirty="0" err="1">
                <a:latin typeface="Calibri"/>
                <a:ea typeface="Calibri"/>
                <a:cs typeface="Calibri"/>
                <a:sym typeface="Calibri"/>
              </a:rPr>
              <a:t>sekä</a:t>
            </a:r>
            <a:r>
              <a:rPr lang="en-US" sz="1200" dirty="0">
                <a:latin typeface="Calibri"/>
                <a:ea typeface="Calibri"/>
                <a:cs typeface="Calibri"/>
                <a:sym typeface="Calibri"/>
              </a:rPr>
              <a:t> </a:t>
            </a:r>
            <a:r>
              <a:rPr lang="en-US" sz="1200" dirty="0" err="1">
                <a:latin typeface="Calibri"/>
                <a:ea typeface="Calibri"/>
                <a:cs typeface="Calibri"/>
                <a:sym typeface="Calibri"/>
              </a:rPr>
              <a:t>oma</a:t>
            </a:r>
            <a:r>
              <a:rPr lang="en-US" sz="1200" dirty="0">
                <a:latin typeface="Calibri"/>
                <a:ea typeface="Calibri"/>
                <a:cs typeface="Calibri"/>
                <a:sym typeface="Calibri"/>
              </a:rPr>
              <a:t> </a:t>
            </a:r>
            <a:r>
              <a:rPr lang="en-US" sz="1200" dirty="0" err="1">
                <a:latin typeface="Calibri"/>
                <a:ea typeface="Calibri"/>
                <a:cs typeface="Calibri"/>
                <a:sym typeface="Calibri"/>
              </a:rPr>
              <a:t>tauko</a:t>
            </a:r>
            <a:r>
              <a:rPr lang="en-US" sz="1200" dirty="0">
                <a:latin typeface="Calibri"/>
                <a:ea typeface="Calibri"/>
                <a:cs typeface="Calibri"/>
                <a:sym typeface="Calibri"/>
              </a:rPr>
              <a:t>-/</a:t>
            </a:r>
            <a:r>
              <a:rPr lang="en-US" sz="1200" dirty="0" err="1">
                <a:latin typeface="Calibri"/>
                <a:ea typeface="Calibri"/>
                <a:cs typeface="Calibri"/>
                <a:sym typeface="Calibri"/>
              </a:rPr>
              <a:t>kokoontumispiste</a:t>
            </a:r>
            <a:r>
              <a:rPr lang="en-US" sz="1200" dirty="0">
                <a:latin typeface="Calibri"/>
                <a:ea typeface="Calibri"/>
                <a:cs typeface="Calibri"/>
                <a:sym typeface="Calibri"/>
              </a:rPr>
              <a:t>.</a:t>
            </a:r>
            <a:endParaRPr sz="1200" b="1" dirty="0">
              <a:latin typeface="Calibri"/>
              <a:ea typeface="Calibri"/>
              <a:cs typeface="Calibri"/>
              <a:sym typeface="Calibri"/>
            </a:endParaRPr>
          </a:p>
          <a:p>
            <a:pPr marL="171446" lvl="0" indent="-38096" algn="l" rtl="0">
              <a:lnSpc>
                <a:spcPct val="70000"/>
              </a:lnSpc>
              <a:spcBef>
                <a:spcPts val="0"/>
              </a:spcBef>
              <a:spcAft>
                <a:spcPts val="0"/>
              </a:spcAft>
              <a:buClr>
                <a:schemeClr val="dk1"/>
              </a:buClr>
              <a:buSzPts val="1942"/>
              <a:buNone/>
            </a:pPr>
            <a:endParaRPr sz="1410" b="1" dirty="0"/>
          </a:p>
        </p:txBody>
      </p:sp>
      <p:sp>
        <p:nvSpPr>
          <p:cNvPr id="55" name="Google Shape;55;p9"/>
          <p:cNvSpPr txBox="1">
            <a:spLocks noGrp="1"/>
          </p:cNvSpPr>
          <p:nvPr>
            <p:ph type="title"/>
          </p:nvPr>
        </p:nvSpPr>
        <p:spPr>
          <a:xfrm>
            <a:off x="2601500" y="753161"/>
            <a:ext cx="6279900" cy="461700"/>
          </a:xfrm>
          <a:prstGeom prst="rect">
            <a:avLst/>
          </a:prstGeom>
          <a:noFill/>
          <a:ln>
            <a:noFill/>
          </a:ln>
        </p:spPr>
        <p:txBody>
          <a:bodyPr spcFirstLastPara="1" wrap="square" lIns="91425" tIns="45700" rIns="91425" bIns="45700" anchor="ctr" anchorCtr="0">
            <a:noAutofit/>
          </a:bodyPr>
          <a:lstStyle/>
          <a:p>
            <a:pPr marL="133350" lvl="0" indent="0" algn="l" rtl="0">
              <a:lnSpc>
                <a:spcPct val="70000"/>
              </a:lnSpc>
              <a:spcBef>
                <a:spcPts val="0"/>
              </a:spcBef>
              <a:spcAft>
                <a:spcPts val="0"/>
              </a:spcAft>
              <a:buClr>
                <a:srgbClr val="1515B2"/>
              </a:buClr>
              <a:buSzPts val="4320"/>
              <a:buFont typeface="Arial"/>
              <a:buNone/>
            </a:pPr>
            <a:r>
              <a:rPr lang="en-US" sz="2000" b="1" dirty="0" err="1">
                <a:latin typeface="Calibri"/>
                <a:ea typeface="Calibri"/>
                <a:cs typeface="Calibri"/>
                <a:sym typeface="Calibri"/>
              </a:rPr>
              <a:t>Talkoolaisten</a:t>
            </a:r>
            <a:r>
              <a:rPr lang="en-US" sz="2000" b="1" dirty="0">
                <a:latin typeface="Calibri"/>
                <a:ea typeface="Calibri"/>
                <a:cs typeface="Calibri"/>
                <a:sym typeface="Calibri"/>
              </a:rPr>
              <a:t> </a:t>
            </a:r>
            <a:r>
              <a:rPr lang="en-US" sz="2000" b="1" dirty="0" err="1">
                <a:latin typeface="Calibri"/>
                <a:ea typeface="Calibri"/>
                <a:cs typeface="Calibri"/>
                <a:sym typeface="Calibri"/>
              </a:rPr>
              <a:t>toimipisteet</a:t>
            </a:r>
            <a:endParaRPr sz="2000" b="1" dirty="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3623359dd5a_0_6"/>
          <p:cNvSpPr txBox="1">
            <a:spLocks noGrp="1"/>
          </p:cNvSpPr>
          <p:nvPr>
            <p:ph type="title"/>
          </p:nvPr>
        </p:nvSpPr>
        <p:spPr>
          <a:xfrm>
            <a:off x="244654" y="1602059"/>
            <a:ext cx="4279220" cy="3623084"/>
          </a:xfrm>
          <a:prstGeom prst="rect">
            <a:avLst/>
          </a:prstGeom>
          <a:noFill/>
          <a:ln>
            <a:noFill/>
          </a:ln>
        </p:spPr>
        <p:txBody>
          <a:bodyPr spcFirstLastPara="1" wrap="square" lIns="91425" tIns="45700" rIns="91425" bIns="45700" anchor="b" anchorCtr="0">
            <a:noAutofit/>
          </a:bodyPr>
          <a:lstStyle/>
          <a:p>
            <a:pPr marL="146050" lvl="0">
              <a:lnSpc>
                <a:spcPct val="150000"/>
              </a:lnSpc>
              <a:spcBef>
                <a:spcPts val="0"/>
              </a:spcBef>
              <a:buClr>
                <a:srgbClr val="1313B2"/>
              </a:buClr>
              <a:buSzPts val="1300"/>
            </a:pPr>
            <a:r>
              <a:rPr lang="en-US" sz="1100" b="1" cap="none" dirty="0" err="1">
                <a:solidFill>
                  <a:schemeClr val="dk1"/>
                </a:solidFill>
                <a:highlight>
                  <a:srgbClr val="FFFFFF"/>
                </a:highlight>
                <a:latin typeface="Calibri"/>
                <a:ea typeface="Calibri"/>
                <a:cs typeface="Calibri"/>
                <a:sym typeface="Calibri"/>
              </a:rPr>
              <a:t>Tarvitsemme</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siis</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talkoolaisia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monenlaisiin</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tehtäviin</a:t>
            </a:r>
            <a:r>
              <a:rPr lang="en-US" sz="1100" b="1" cap="none" dirty="0">
                <a:solidFill>
                  <a:schemeClr val="dk1"/>
                </a:solidFill>
                <a:highlight>
                  <a:srgbClr val="FFFFFF"/>
                </a:highlight>
                <a:latin typeface="Calibri"/>
                <a:ea typeface="Calibri"/>
                <a:cs typeface="Calibri"/>
                <a:sym typeface="Calibri"/>
              </a:rPr>
              <a:t>!</a:t>
            </a:r>
            <a:br>
              <a:rPr lang="en-US" sz="1100" b="1" cap="none" dirty="0">
                <a:solidFill>
                  <a:schemeClr val="dk1"/>
                </a:solidFill>
                <a:highlight>
                  <a:srgbClr val="FFFFFF"/>
                </a:highlight>
                <a:latin typeface="Calibri"/>
                <a:ea typeface="Calibri"/>
                <a:cs typeface="Calibri"/>
                <a:sym typeface="Calibri"/>
              </a:rPr>
            </a:br>
            <a:br>
              <a:rPr lang="en-US" sz="1100" b="1" cap="none" dirty="0">
                <a:solidFill>
                  <a:schemeClr val="dk1"/>
                </a:solidFill>
                <a:highlight>
                  <a:srgbClr val="FFFFFF"/>
                </a:highlight>
                <a:latin typeface="Calibri"/>
                <a:ea typeface="Calibri"/>
                <a:cs typeface="Calibri"/>
                <a:sym typeface="Calibri"/>
              </a:rPr>
            </a:br>
            <a:r>
              <a:rPr lang="en-US" sz="1100" b="1" cap="none" dirty="0" err="1">
                <a:solidFill>
                  <a:schemeClr val="dk1"/>
                </a:solidFill>
                <a:highlight>
                  <a:srgbClr val="FFFFFF"/>
                </a:highlight>
                <a:latin typeface="Calibri"/>
                <a:ea typeface="Calibri"/>
                <a:cs typeface="Calibri"/>
                <a:sym typeface="Calibri"/>
              </a:rPr>
              <a:t>Odotamme</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talkoolaisilta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reipasta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työotetta</a:t>
            </a:r>
            <a:r>
              <a:rPr lang="en-US" sz="1100" b="1" cap="none" dirty="0">
                <a:solidFill>
                  <a:schemeClr val="dk1"/>
                </a:solidFill>
                <a:highlight>
                  <a:srgbClr val="FFFFFF"/>
                </a:highlight>
                <a:latin typeface="Calibri"/>
                <a:ea typeface="Calibri"/>
                <a:cs typeface="Calibri"/>
                <a:sym typeface="Calibri"/>
              </a:rPr>
              <a:t> ja </a:t>
            </a:r>
            <a:r>
              <a:rPr lang="en-US" sz="1100" b="1" cap="none" dirty="0" err="1">
                <a:solidFill>
                  <a:schemeClr val="dk1"/>
                </a:solidFill>
                <a:highlight>
                  <a:srgbClr val="FFFFFF"/>
                </a:highlight>
                <a:latin typeface="Calibri"/>
                <a:ea typeface="Calibri"/>
                <a:cs typeface="Calibri"/>
                <a:sym typeface="Calibri"/>
              </a:rPr>
              <a:t>positiivista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asennetta</a:t>
            </a:r>
            <a:r>
              <a:rPr lang="en-US" sz="1100" b="1" cap="none" dirty="0">
                <a:solidFill>
                  <a:schemeClr val="dk1"/>
                </a:solidFill>
                <a:highlight>
                  <a:srgbClr val="FFFFFF"/>
                </a:highlight>
                <a:latin typeface="Calibri"/>
                <a:ea typeface="Calibri"/>
                <a:cs typeface="Calibri"/>
                <a:sym typeface="Calibri"/>
              </a:rPr>
              <a:t>. </a:t>
            </a:r>
            <a:br>
              <a:rPr lang="en-US" sz="1100" b="1" cap="none" dirty="0">
                <a:solidFill>
                  <a:schemeClr val="dk1"/>
                </a:solidFill>
                <a:highlight>
                  <a:srgbClr val="FFFFFF"/>
                </a:highlight>
                <a:latin typeface="Calibri"/>
                <a:ea typeface="Calibri"/>
                <a:cs typeface="Calibri"/>
                <a:sym typeface="Calibri"/>
              </a:rPr>
            </a:br>
            <a:br>
              <a:rPr lang="en-US" sz="1100" b="1" cap="none" dirty="0">
                <a:solidFill>
                  <a:schemeClr val="dk1"/>
                </a:solidFill>
                <a:highlight>
                  <a:srgbClr val="FFFFFF"/>
                </a:highlight>
                <a:latin typeface="Calibri"/>
                <a:ea typeface="Calibri"/>
                <a:cs typeface="Calibri"/>
                <a:sym typeface="Calibri"/>
              </a:rPr>
            </a:br>
            <a:r>
              <a:rPr lang="en-US" sz="1100" b="1" cap="none" dirty="0" err="1">
                <a:solidFill>
                  <a:schemeClr val="dk1"/>
                </a:solidFill>
                <a:highlight>
                  <a:srgbClr val="FFFFFF"/>
                </a:highlight>
                <a:latin typeface="Calibri"/>
                <a:ea typeface="Calibri"/>
                <a:cs typeface="Calibri"/>
                <a:sym typeface="Calibri"/>
              </a:rPr>
              <a:t>Ihmisten</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kohtaaminen</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tuottaa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iloa</a:t>
            </a:r>
            <a:r>
              <a:rPr lang="en-US" sz="1100" b="1" cap="none" dirty="0">
                <a:solidFill>
                  <a:schemeClr val="dk1"/>
                </a:solidFill>
                <a:highlight>
                  <a:srgbClr val="FFFFFF"/>
                </a:highlight>
                <a:latin typeface="Calibri"/>
                <a:ea typeface="Calibri"/>
                <a:cs typeface="Calibri"/>
                <a:sym typeface="Calibri"/>
              </a:rPr>
              <a:t> ja </a:t>
            </a:r>
            <a:r>
              <a:rPr lang="en-US" sz="1100" b="1" cap="none" dirty="0" err="1">
                <a:solidFill>
                  <a:schemeClr val="dk1"/>
                </a:solidFill>
                <a:highlight>
                  <a:srgbClr val="FFFFFF"/>
                </a:highlight>
                <a:latin typeface="Calibri"/>
                <a:ea typeface="Calibri"/>
                <a:cs typeface="Calibri"/>
                <a:sym typeface="Calibri"/>
              </a:rPr>
              <a:t>haluat</a:t>
            </a:r>
            <a:r>
              <a:rPr lang="en-US" sz="1100" b="1" cap="none" dirty="0">
                <a:solidFill>
                  <a:schemeClr val="dk1"/>
                </a:solidFill>
                <a:highlight>
                  <a:srgbClr val="FFFFFF"/>
                </a:highlight>
                <a:latin typeface="Calibri"/>
                <a:ea typeface="Calibri"/>
                <a:cs typeface="Calibri"/>
                <a:sym typeface="Calibri"/>
              </a:rPr>
              <a:t> olla </a:t>
            </a:r>
            <a:r>
              <a:rPr lang="en-US" sz="1100" b="1" cap="none" dirty="0" err="1">
                <a:solidFill>
                  <a:schemeClr val="dk1"/>
                </a:solidFill>
                <a:highlight>
                  <a:srgbClr val="FFFFFF"/>
                </a:highlight>
                <a:latin typeface="Calibri"/>
                <a:ea typeface="Calibri"/>
                <a:cs typeface="Calibri"/>
                <a:sym typeface="Calibri"/>
              </a:rPr>
              <a:t>mukana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toteuttamassa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onnistunutta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tapahtumaa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jossa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olosuhteet</a:t>
            </a:r>
            <a:r>
              <a:rPr lang="en-US" sz="1100" b="1" cap="none" dirty="0">
                <a:solidFill>
                  <a:schemeClr val="dk1"/>
                </a:solidFill>
                <a:highlight>
                  <a:srgbClr val="FFFFFF"/>
                </a:highlight>
                <a:latin typeface="Calibri"/>
                <a:ea typeface="Calibri"/>
                <a:cs typeface="Calibri"/>
                <a:sym typeface="Calibri"/>
              </a:rPr>
              <a:t> on </a:t>
            </a:r>
            <a:r>
              <a:rPr lang="en-US" sz="1100" b="1" cap="none" dirty="0" err="1">
                <a:solidFill>
                  <a:schemeClr val="dk1"/>
                </a:solidFill>
                <a:highlight>
                  <a:srgbClr val="FFFFFF"/>
                </a:highlight>
                <a:latin typeface="Calibri"/>
                <a:ea typeface="Calibri"/>
                <a:cs typeface="Calibri"/>
                <a:sym typeface="Calibri"/>
              </a:rPr>
              <a:t>viritetty</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huippuunsa</a:t>
            </a:r>
            <a:r>
              <a:rPr lang="en-US" sz="1100" b="1" cap="none" dirty="0">
                <a:solidFill>
                  <a:schemeClr val="dk1"/>
                </a:solidFill>
                <a:highlight>
                  <a:srgbClr val="FFFFFF"/>
                </a:highlight>
                <a:latin typeface="Calibri"/>
                <a:ea typeface="Calibri"/>
                <a:cs typeface="Calibri"/>
                <a:sym typeface="Calibri"/>
              </a:rPr>
              <a:t> ja </a:t>
            </a:r>
            <a:r>
              <a:rPr lang="en-US" sz="1100" b="1" cap="none" dirty="0" err="1">
                <a:solidFill>
                  <a:schemeClr val="dk1"/>
                </a:solidFill>
                <a:highlight>
                  <a:srgbClr val="FFFFFF"/>
                </a:highlight>
                <a:latin typeface="Calibri"/>
                <a:ea typeface="Calibri"/>
                <a:cs typeface="Calibri"/>
                <a:sym typeface="Calibri"/>
              </a:rPr>
              <a:t>asiakkaat</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saavat</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osaavaa</a:t>
            </a:r>
            <a:r>
              <a:rPr lang="en-US" sz="1100" b="1" cap="none" dirty="0">
                <a:solidFill>
                  <a:schemeClr val="dk1"/>
                </a:solidFill>
                <a:highlight>
                  <a:srgbClr val="FFFFFF"/>
                </a:highlight>
                <a:latin typeface="Calibri"/>
                <a:ea typeface="Calibri"/>
                <a:cs typeface="Calibri"/>
                <a:sym typeface="Calibri"/>
              </a:rPr>
              <a:t> ja </a:t>
            </a:r>
            <a:r>
              <a:rPr lang="en-US" sz="1100" b="1" cap="none" dirty="0" err="1">
                <a:solidFill>
                  <a:schemeClr val="dk1"/>
                </a:solidFill>
                <a:highlight>
                  <a:srgbClr val="FFFFFF"/>
                </a:highlight>
                <a:latin typeface="Calibri"/>
                <a:ea typeface="Calibri"/>
                <a:cs typeface="Calibri"/>
                <a:sym typeface="Calibri"/>
              </a:rPr>
              <a:t>hyväntuulista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palvelua</a:t>
            </a:r>
            <a:r>
              <a:rPr lang="en-US" sz="1100" b="1" cap="none" dirty="0">
                <a:solidFill>
                  <a:schemeClr val="dk1"/>
                </a:solidFill>
                <a:highlight>
                  <a:srgbClr val="FFFFFF"/>
                </a:highlight>
                <a:latin typeface="Calibri"/>
                <a:ea typeface="Calibri"/>
                <a:cs typeface="Calibri"/>
                <a:sym typeface="Calibri"/>
              </a:rPr>
              <a:t>.</a:t>
            </a:r>
            <a:br>
              <a:rPr lang="en-US" sz="1100" b="1" cap="none" dirty="0">
                <a:solidFill>
                  <a:schemeClr val="dk1"/>
                </a:solidFill>
                <a:highlight>
                  <a:srgbClr val="FFFFFF"/>
                </a:highlight>
                <a:latin typeface="Calibri"/>
                <a:ea typeface="Calibri"/>
                <a:cs typeface="Calibri"/>
                <a:sym typeface="Calibri"/>
              </a:rPr>
            </a:br>
            <a:br>
              <a:rPr lang="en-US" sz="1100" b="1" cap="none" dirty="0">
                <a:solidFill>
                  <a:schemeClr val="dk1"/>
                </a:solidFill>
                <a:highlight>
                  <a:srgbClr val="FFFFFF"/>
                </a:highlight>
                <a:latin typeface="Calibri"/>
                <a:ea typeface="Calibri"/>
                <a:cs typeface="Calibri"/>
                <a:sym typeface="Calibri"/>
              </a:rPr>
            </a:br>
            <a:r>
              <a:rPr lang="en-US" sz="1100" b="1" cap="none" dirty="0" err="1">
                <a:solidFill>
                  <a:schemeClr val="dk1"/>
                </a:solidFill>
                <a:highlight>
                  <a:srgbClr val="FFFFFF"/>
                </a:highlight>
                <a:latin typeface="Calibri"/>
                <a:ea typeface="Calibri"/>
                <a:cs typeface="Calibri"/>
                <a:sym typeface="Calibri"/>
              </a:rPr>
              <a:t>Mikäli</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olet</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ulkopaikkakuntalainen</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niin</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järjestämme</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sinulle</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patjamajoituksen</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aamiaisella</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talkoilujen</a:t>
            </a:r>
            <a:r>
              <a:rPr lang="en-US" sz="1100" b="1" cap="none" dirty="0">
                <a:solidFill>
                  <a:schemeClr val="dk1"/>
                </a:solidFill>
                <a:highlight>
                  <a:srgbClr val="FFFFFF"/>
                </a:highlight>
                <a:latin typeface="Calibri"/>
                <a:ea typeface="Calibri"/>
                <a:cs typeface="Calibri"/>
                <a:sym typeface="Calibri"/>
              </a:rPr>
              <a:t> </a:t>
            </a:r>
            <a:r>
              <a:rPr lang="en-US" sz="1100" b="1" cap="none" dirty="0" err="1">
                <a:solidFill>
                  <a:schemeClr val="dk1"/>
                </a:solidFill>
                <a:highlight>
                  <a:srgbClr val="FFFFFF"/>
                </a:highlight>
                <a:latin typeface="Calibri"/>
                <a:ea typeface="Calibri"/>
                <a:cs typeface="Calibri"/>
                <a:sym typeface="Calibri"/>
              </a:rPr>
              <a:t>ajaksi</a:t>
            </a:r>
            <a:r>
              <a:rPr lang="en-US" sz="1100" b="1" cap="none" dirty="0">
                <a:solidFill>
                  <a:schemeClr val="dk1"/>
                </a:solidFill>
                <a:highlight>
                  <a:srgbClr val="FFFFFF"/>
                </a:highlight>
                <a:latin typeface="Calibri"/>
                <a:ea typeface="Calibri"/>
                <a:cs typeface="Calibri"/>
                <a:sym typeface="Calibri"/>
              </a:rPr>
              <a:t>. </a:t>
            </a:r>
            <a:br>
              <a:rPr lang="en-US" sz="1100" b="1" cap="none" dirty="0">
                <a:solidFill>
                  <a:schemeClr val="dk1"/>
                </a:solidFill>
                <a:highlight>
                  <a:srgbClr val="FFFFFF"/>
                </a:highlight>
                <a:latin typeface="Calibri"/>
                <a:ea typeface="Calibri"/>
                <a:cs typeface="Calibri"/>
                <a:sym typeface="Calibri"/>
              </a:rPr>
            </a:br>
            <a:br>
              <a:rPr lang="en-US" sz="1100" b="1" cap="none" dirty="0">
                <a:solidFill>
                  <a:schemeClr val="dk1"/>
                </a:solidFill>
                <a:highlight>
                  <a:srgbClr val="FFFFFF"/>
                </a:highlight>
                <a:latin typeface="Calibri"/>
                <a:ea typeface="Calibri"/>
                <a:cs typeface="Calibri"/>
                <a:sym typeface="Calibri"/>
              </a:rPr>
            </a:br>
            <a:endParaRPr sz="1100" dirty="0">
              <a:solidFill>
                <a:schemeClr val="dk1"/>
              </a:solidFill>
              <a:latin typeface="Calibri"/>
              <a:ea typeface="Calibri"/>
              <a:cs typeface="Calibri"/>
              <a:sym typeface="Calibri"/>
            </a:endParaRPr>
          </a:p>
        </p:txBody>
      </p:sp>
      <p:sp>
        <p:nvSpPr>
          <p:cNvPr id="62" name="Google Shape;62;g3623359dd5a_0_6"/>
          <p:cNvSpPr txBox="1">
            <a:spLocks noGrp="1"/>
          </p:cNvSpPr>
          <p:nvPr>
            <p:ph type="title"/>
          </p:nvPr>
        </p:nvSpPr>
        <p:spPr>
          <a:xfrm>
            <a:off x="2894455" y="700406"/>
            <a:ext cx="4655942" cy="6769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B2"/>
              </a:buClr>
              <a:buSzPts val="2400"/>
              <a:buFont typeface="League Gothic"/>
              <a:buNone/>
            </a:pPr>
            <a:r>
              <a:rPr lang="en-US" sz="2000" b="1" dirty="0" err="1">
                <a:latin typeface="Calibri"/>
                <a:ea typeface="Calibri"/>
                <a:cs typeface="Calibri"/>
                <a:sym typeface="Calibri"/>
              </a:rPr>
              <a:t>Oletko</a:t>
            </a:r>
            <a:r>
              <a:rPr lang="en-US" sz="2000" b="1" dirty="0">
                <a:latin typeface="Calibri"/>
                <a:ea typeface="Calibri"/>
                <a:cs typeface="Calibri"/>
                <a:sym typeface="Calibri"/>
              </a:rPr>
              <a:t> </a:t>
            </a:r>
            <a:r>
              <a:rPr lang="en-US" sz="2000" b="1" dirty="0" err="1">
                <a:latin typeface="Calibri"/>
                <a:ea typeface="Calibri"/>
                <a:cs typeface="Calibri"/>
                <a:sym typeface="Calibri"/>
              </a:rPr>
              <a:t>etsimämme</a:t>
            </a:r>
            <a:r>
              <a:rPr lang="en-US" sz="2000" b="1" dirty="0">
                <a:latin typeface="Calibri"/>
                <a:ea typeface="Calibri"/>
                <a:cs typeface="Calibri"/>
                <a:sym typeface="Calibri"/>
              </a:rPr>
              <a:t> </a:t>
            </a:r>
            <a:r>
              <a:rPr lang="en-US" sz="2000" b="1" dirty="0" err="1">
                <a:latin typeface="Calibri"/>
                <a:ea typeface="Calibri"/>
                <a:cs typeface="Calibri"/>
                <a:sym typeface="Calibri"/>
              </a:rPr>
              <a:t>henkilö</a:t>
            </a:r>
            <a:r>
              <a:rPr lang="en-US" sz="2000" b="1" dirty="0">
                <a:latin typeface="Calibri"/>
                <a:ea typeface="Calibri"/>
                <a:cs typeface="Calibri"/>
                <a:sym typeface="Calibri"/>
              </a:rPr>
              <a:t>?</a:t>
            </a:r>
            <a:endParaRPr sz="2000" b="1" dirty="0">
              <a:latin typeface="Calibri"/>
              <a:ea typeface="Calibri"/>
              <a:cs typeface="Calibri"/>
              <a:sym typeface="Calibri"/>
            </a:endParaRPr>
          </a:p>
        </p:txBody>
      </p:sp>
      <p:pic>
        <p:nvPicPr>
          <p:cNvPr id="3" name="Kuva 2">
            <a:extLst>
              <a:ext uri="{FF2B5EF4-FFF2-40B4-BE49-F238E27FC236}">
                <a16:creationId xmlns:a16="http://schemas.microsoft.com/office/drawing/2014/main" id="{65579093-F0CC-457C-CEA6-AFC8E7AED7F4}"/>
              </a:ext>
            </a:extLst>
          </p:cNvPr>
          <p:cNvPicPr>
            <a:picLocks noChangeAspect="1"/>
          </p:cNvPicPr>
          <p:nvPr/>
        </p:nvPicPr>
        <p:blipFill>
          <a:blip r:embed="rId3"/>
          <a:stretch>
            <a:fillRect/>
          </a:stretch>
        </p:blipFill>
        <p:spPr>
          <a:xfrm>
            <a:off x="4662306" y="1602059"/>
            <a:ext cx="4481694" cy="2988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7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5"/>
          <p:cNvSpPr txBox="1">
            <a:spLocks noGrp="1"/>
          </p:cNvSpPr>
          <p:nvPr>
            <p:ph type="title"/>
          </p:nvPr>
        </p:nvSpPr>
        <p:spPr>
          <a:xfrm>
            <a:off x="2569261" y="829375"/>
            <a:ext cx="6574739" cy="54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B2"/>
              </a:buClr>
              <a:buSzPts val="2000"/>
              <a:buFont typeface="League Gothic"/>
              <a:buNone/>
            </a:pPr>
            <a:r>
              <a:rPr lang="en-US" sz="2400" b="1" dirty="0" err="1">
                <a:latin typeface="Calibri"/>
                <a:ea typeface="Calibri"/>
                <a:cs typeface="Calibri"/>
                <a:sym typeface="Calibri"/>
              </a:rPr>
              <a:t>Maksamme</a:t>
            </a:r>
            <a:r>
              <a:rPr lang="en-US" sz="2400" b="1" dirty="0">
                <a:latin typeface="Calibri"/>
                <a:ea typeface="Calibri"/>
                <a:cs typeface="Calibri"/>
                <a:sym typeface="Calibri"/>
              </a:rPr>
              <a:t> </a:t>
            </a:r>
            <a:r>
              <a:rPr lang="en-US" sz="2400" b="1" dirty="0" err="1">
                <a:latin typeface="Calibri"/>
                <a:ea typeface="Calibri"/>
                <a:cs typeface="Calibri"/>
                <a:sym typeface="Calibri"/>
              </a:rPr>
              <a:t>talkookorvausta</a:t>
            </a:r>
            <a:endParaRPr sz="2400" b="1" dirty="0">
              <a:latin typeface="Calibri"/>
              <a:ea typeface="Calibri"/>
              <a:cs typeface="Calibri"/>
              <a:sym typeface="Calibri"/>
            </a:endParaRPr>
          </a:p>
        </p:txBody>
      </p:sp>
      <p:sp>
        <p:nvSpPr>
          <p:cNvPr id="68" name="Google Shape;68;p5"/>
          <p:cNvSpPr txBox="1">
            <a:spLocks noGrp="1"/>
          </p:cNvSpPr>
          <p:nvPr>
            <p:ph type="body" idx="1"/>
          </p:nvPr>
        </p:nvSpPr>
        <p:spPr>
          <a:xfrm>
            <a:off x="725874" y="1622224"/>
            <a:ext cx="3348900" cy="3169781"/>
          </a:xfrm>
          <a:prstGeom prst="rect">
            <a:avLst/>
          </a:prstGeom>
          <a:noFill/>
          <a:ln>
            <a:noFill/>
          </a:ln>
        </p:spPr>
        <p:txBody>
          <a:bodyPr spcFirstLastPara="1" wrap="square" lIns="91425" tIns="45700" rIns="91425" bIns="45700" anchor="t" anchorCtr="0">
            <a:normAutofit fontScale="70000" lnSpcReduction="20000"/>
          </a:bodyPr>
          <a:lstStyle/>
          <a:p>
            <a:pPr marL="457200" lvl="0" indent="-298450" algn="l" rtl="0">
              <a:lnSpc>
                <a:spcPct val="115000"/>
              </a:lnSpc>
              <a:spcBef>
                <a:spcPts val="0"/>
              </a:spcBef>
              <a:spcAft>
                <a:spcPts val="0"/>
              </a:spcAft>
              <a:buSzPts val="1100"/>
              <a:buFont typeface="Noto Sans Symbols"/>
              <a:buChar char="⮚"/>
            </a:pPr>
            <a:r>
              <a:rPr lang="en-US" sz="1400" dirty="0" err="1">
                <a:latin typeface="Calibri"/>
                <a:ea typeface="Calibri"/>
                <a:cs typeface="Calibri"/>
                <a:sym typeface="Calibri"/>
              </a:rPr>
              <a:t>Talkookorvaus</a:t>
            </a:r>
            <a:r>
              <a:rPr lang="en-US" sz="1400" dirty="0">
                <a:latin typeface="Calibri"/>
                <a:ea typeface="Calibri"/>
                <a:cs typeface="Calibri"/>
                <a:sym typeface="Calibri"/>
              </a:rPr>
              <a:t> on </a:t>
            </a:r>
            <a:r>
              <a:rPr lang="en-US" sz="1400" dirty="0" err="1">
                <a:latin typeface="Calibri"/>
                <a:ea typeface="Calibri"/>
                <a:cs typeface="Calibri"/>
                <a:sym typeface="Calibri"/>
              </a:rPr>
              <a:t>pieni</a:t>
            </a:r>
            <a:r>
              <a:rPr lang="en-US" sz="1400" dirty="0">
                <a:latin typeface="Calibri"/>
                <a:ea typeface="Calibri"/>
                <a:cs typeface="Calibri"/>
                <a:sym typeface="Calibri"/>
              </a:rPr>
              <a:t>, </a:t>
            </a:r>
            <a:r>
              <a:rPr lang="en-US" sz="1400" dirty="0" err="1">
                <a:latin typeface="Calibri"/>
                <a:ea typeface="Calibri"/>
                <a:cs typeface="Calibri"/>
                <a:sym typeface="Calibri"/>
              </a:rPr>
              <a:t>mutta</a:t>
            </a:r>
            <a:r>
              <a:rPr lang="en-US" sz="1400" dirty="0">
                <a:latin typeface="Calibri"/>
                <a:ea typeface="Calibri"/>
                <a:cs typeface="Calibri"/>
                <a:sym typeface="Calibri"/>
              </a:rPr>
              <a:t> </a:t>
            </a:r>
            <a:r>
              <a:rPr lang="en-US" sz="1400" dirty="0" err="1">
                <a:latin typeface="Calibri"/>
                <a:ea typeface="Calibri"/>
                <a:cs typeface="Calibri"/>
                <a:sym typeface="Calibri"/>
              </a:rPr>
              <a:t>sitä</a:t>
            </a:r>
            <a:r>
              <a:rPr lang="en-US" sz="1400" dirty="0">
                <a:latin typeface="Calibri"/>
                <a:ea typeface="Calibri"/>
                <a:cs typeface="Calibri"/>
                <a:sym typeface="Calibri"/>
              </a:rPr>
              <a:t> </a:t>
            </a:r>
            <a:r>
              <a:rPr lang="en-US" sz="1400" dirty="0" err="1">
                <a:latin typeface="Calibri"/>
                <a:ea typeface="Calibri"/>
                <a:cs typeface="Calibri"/>
                <a:sym typeface="Calibri"/>
              </a:rPr>
              <a:t>pyritään</a:t>
            </a:r>
            <a:r>
              <a:rPr lang="en-US" sz="1400" dirty="0">
                <a:latin typeface="Calibri"/>
                <a:ea typeface="Calibri"/>
                <a:cs typeface="Calibri"/>
                <a:sym typeface="Calibri"/>
              </a:rPr>
              <a:t> </a:t>
            </a:r>
            <a:r>
              <a:rPr lang="en-US" sz="1400" dirty="0" err="1">
                <a:latin typeface="Calibri"/>
                <a:ea typeface="Calibri"/>
                <a:cs typeface="Calibri"/>
                <a:sym typeface="Calibri"/>
              </a:rPr>
              <a:t>nostamaan</a:t>
            </a:r>
            <a:r>
              <a:rPr lang="en-US" sz="1400" dirty="0">
                <a:latin typeface="Calibri"/>
                <a:ea typeface="Calibri"/>
                <a:cs typeface="Calibri"/>
                <a:sym typeface="Calibri"/>
              </a:rPr>
              <a:t> </a:t>
            </a:r>
            <a:r>
              <a:rPr lang="en-US" sz="1400" dirty="0" err="1">
                <a:latin typeface="Calibri"/>
                <a:ea typeface="Calibri"/>
                <a:cs typeface="Calibri"/>
                <a:sym typeface="Calibri"/>
              </a:rPr>
              <a:t>ylöspäin</a:t>
            </a:r>
            <a:r>
              <a:rPr lang="en-US" sz="1400" dirty="0">
                <a:latin typeface="Calibri"/>
                <a:ea typeface="Calibri"/>
                <a:cs typeface="Calibri"/>
                <a:sym typeface="Calibri"/>
              </a:rPr>
              <a:t> </a:t>
            </a:r>
            <a:r>
              <a:rPr lang="en-US" sz="1400" dirty="0" err="1">
                <a:latin typeface="Calibri"/>
                <a:ea typeface="Calibri"/>
                <a:cs typeface="Calibri"/>
                <a:sym typeface="Calibri"/>
              </a:rPr>
              <a:t>vuosi</a:t>
            </a:r>
            <a:r>
              <a:rPr lang="en-US" sz="1400" dirty="0">
                <a:latin typeface="Calibri"/>
                <a:ea typeface="Calibri"/>
                <a:cs typeface="Calibri"/>
                <a:sym typeface="Calibri"/>
              </a:rPr>
              <a:t> </a:t>
            </a:r>
            <a:r>
              <a:rPr lang="en-US" sz="1400" dirty="0" err="1">
                <a:latin typeface="Calibri"/>
                <a:ea typeface="Calibri"/>
                <a:cs typeface="Calibri"/>
                <a:sym typeface="Calibri"/>
              </a:rPr>
              <a:t>vuodelta</a:t>
            </a:r>
            <a:r>
              <a:rPr lang="en-US" sz="1400" dirty="0">
                <a:latin typeface="Calibri"/>
                <a:ea typeface="Calibri"/>
                <a:cs typeface="Calibri"/>
                <a:sym typeface="Calibri"/>
              </a:rPr>
              <a:t> (</a:t>
            </a:r>
            <a:r>
              <a:rPr lang="en-US" sz="1400" dirty="0" err="1">
                <a:latin typeface="Calibri"/>
                <a:ea typeface="Calibri"/>
                <a:cs typeface="Calibri"/>
                <a:sym typeface="Calibri"/>
              </a:rPr>
              <a:t>tavoitteena</a:t>
            </a:r>
            <a:r>
              <a:rPr lang="en-US" sz="1400" dirty="0">
                <a:latin typeface="Calibri"/>
                <a:ea typeface="Calibri"/>
                <a:cs typeface="Calibri"/>
                <a:sym typeface="Calibri"/>
              </a:rPr>
              <a:t> 8-10 €).</a:t>
            </a:r>
            <a:endParaRPr sz="1400" dirty="0">
              <a:latin typeface="Calibri"/>
              <a:ea typeface="Calibri"/>
              <a:cs typeface="Calibri"/>
              <a:sym typeface="Calibri"/>
            </a:endParaRPr>
          </a:p>
          <a:p>
            <a:pPr marL="781050" lvl="1" indent="-165100" algn="l" rtl="0">
              <a:lnSpc>
                <a:spcPct val="115000"/>
              </a:lnSpc>
              <a:spcBef>
                <a:spcPts val="0"/>
              </a:spcBef>
              <a:spcAft>
                <a:spcPts val="0"/>
              </a:spcAft>
              <a:buSzPts val="1100"/>
              <a:buFont typeface="Arial"/>
              <a:buChar char="•"/>
            </a:pPr>
            <a:r>
              <a:rPr lang="en-US" sz="1400" dirty="0" err="1">
                <a:latin typeface="Calibri"/>
                <a:ea typeface="Calibri"/>
                <a:cs typeface="Calibri"/>
                <a:sym typeface="Calibri"/>
              </a:rPr>
              <a:t>Talkookorvauksen</a:t>
            </a:r>
            <a:r>
              <a:rPr lang="en-US" sz="1400" dirty="0">
                <a:latin typeface="Calibri"/>
                <a:ea typeface="Calibri"/>
                <a:cs typeface="Calibri"/>
                <a:sym typeface="Calibri"/>
              </a:rPr>
              <a:t> </a:t>
            </a:r>
            <a:r>
              <a:rPr lang="en-US" sz="1400" dirty="0" err="1">
                <a:latin typeface="Calibri"/>
                <a:ea typeface="Calibri"/>
                <a:cs typeface="Calibri"/>
                <a:sym typeface="Calibri"/>
              </a:rPr>
              <a:t>hinta</a:t>
            </a:r>
            <a:r>
              <a:rPr lang="en-US" sz="1400" dirty="0">
                <a:latin typeface="Calibri"/>
                <a:ea typeface="Calibri"/>
                <a:cs typeface="Calibri"/>
                <a:sym typeface="Calibri"/>
              </a:rPr>
              <a:t> on </a:t>
            </a:r>
            <a:r>
              <a:rPr lang="en-US" sz="1400" dirty="0" err="1">
                <a:latin typeface="Calibri"/>
                <a:ea typeface="Calibri"/>
                <a:cs typeface="Calibri"/>
                <a:sym typeface="Calibri"/>
              </a:rPr>
              <a:t>tänä</a:t>
            </a:r>
            <a:r>
              <a:rPr lang="en-US" sz="1400" dirty="0">
                <a:latin typeface="Calibri"/>
                <a:ea typeface="Calibri"/>
                <a:cs typeface="Calibri"/>
                <a:sym typeface="Calibri"/>
              </a:rPr>
              <a:t> </a:t>
            </a:r>
            <a:r>
              <a:rPr lang="en-US" sz="1400" dirty="0" err="1">
                <a:latin typeface="Calibri"/>
                <a:ea typeface="Calibri"/>
                <a:cs typeface="Calibri"/>
                <a:sym typeface="Calibri"/>
              </a:rPr>
              <a:t>vuonna</a:t>
            </a:r>
            <a:r>
              <a:rPr lang="en-US" sz="1400" dirty="0">
                <a:latin typeface="Calibri"/>
                <a:ea typeface="Calibri"/>
                <a:cs typeface="Calibri"/>
                <a:sym typeface="Calibri"/>
              </a:rPr>
              <a:t>  6 €/h</a:t>
            </a:r>
            <a:endParaRPr sz="1400" dirty="0"/>
          </a:p>
          <a:p>
            <a:pPr marL="438150" lvl="0" indent="-209550" algn="l" rtl="0">
              <a:lnSpc>
                <a:spcPct val="115000"/>
              </a:lnSpc>
              <a:spcBef>
                <a:spcPts val="0"/>
              </a:spcBef>
              <a:spcAft>
                <a:spcPts val="0"/>
              </a:spcAft>
              <a:buSzPts val="1200"/>
              <a:buFont typeface="Noto Sans Symbols"/>
              <a:buNone/>
            </a:pPr>
            <a:endParaRPr sz="1400" dirty="0">
              <a:latin typeface="Calibri"/>
              <a:ea typeface="Calibri"/>
              <a:cs typeface="Calibri"/>
              <a:sym typeface="Calibri"/>
            </a:endParaRPr>
          </a:p>
          <a:p>
            <a:pPr marL="457200" lvl="0" indent="-298450" algn="l" rtl="0">
              <a:lnSpc>
                <a:spcPct val="115000"/>
              </a:lnSpc>
              <a:spcBef>
                <a:spcPts val="0"/>
              </a:spcBef>
              <a:spcAft>
                <a:spcPts val="0"/>
              </a:spcAft>
              <a:buSzPts val="1100"/>
              <a:buFont typeface="Noto Sans Symbols"/>
              <a:buChar char="⮚"/>
            </a:pPr>
            <a:r>
              <a:rPr lang="en-US" sz="1400" dirty="0" err="1">
                <a:latin typeface="Calibri"/>
                <a:ea typeface="Calibri"/>
                <a:cs typeface="Calibri"/>
                <a:sym typeface="Calibri"/>
              </a:rPr>
              <a:t>Korvausten</a:t>
            </a:r>
            <a:r>
              <a:rPr lang="en-US" sz="1400" dirty="0">
                <a:latin typeface="Calibri"/>
                <a:ea typeface="Calibri"/>
                <a:cs typeface="Calibri"/>
                <a:sym typeface="Calibri"/>
              </a:rPr>
              <a:t> </a:t>
            </a:r>
            <a:r>
              <a:rPr lang="en-US" sz="1400" dirty="0" err="1">
                <a:latin typeface="Calibri"/>
                <a:ea typeface="Calibri"/>
                <a:cs typeface="Calibri"/>
                <a:sym typeface="Calibri"/>
              </a:rPr>
              <a:t>maksaminen</a:t>
            </a:r>
            <a:endParaRPr sz="1400" dirty="0"/>
          </a:p>
          <a:p>
            <a:pPr marL="781050" lvl="1" indent="-165100" algn="l" rtl="0">
              <a:lnSpc>
                <a:spcPct val="115000"/>
              </a:lnSpc>
              <a:spcBef>
                <a:spcPts val="0"/>
              </a:spcBef>
              <a:spcAft>
                <a:spcPts val="0"/>
              </a:spcAft>
              <a:buSzPts val="1100"/>
              <a:buFont typeface="Arial"/>
              <a:buChar char="•"/>
            </a:pPr>
            <a:r>
              <a:rPr lang="en-US" sz="1400" dirty="0" err="1">
                <a:latin typeface="Calibri"/>
                <a:ea typeface="Calibri"/>
                <a:cs typeface="Calibri"/>
                <a:sym typeface="Calibri"/>
              </a:rPr>
              <a:t>Talkookorvaus</a:t>
            </a:r>
            <a:r>
              <a:rPr lang="en-US" sz="1400" dirty="0">
                <a:latin typeface="Calibri"/>
                <a:ea typeface="Calibri"/>
                <a:cs typeface="Calibri"/>
                <a:sym typeface="Calibri"/>
              </a:rPr>
              <a:t> </a:t>
            </a:r>
            <a:r>
              <a:rPr lang="en-US" sz="1400" dirty="0" err="1">
                <a:latin typeface="Calibri"/>
                <a:ea typeface="Calibri"/>
                <a:cs typeface="Calibri"/>
                <a:sym typeface="Calibri"/>
              </a:rPr>
              <a:t>maksetaan</a:t>
            </a:r>
            <a:r>
              <a:rPr lang="en-US" sz="1400" dirty="0">
                <a:latin typeface="Calibri"/>
                <a:ea typeface="Calibri"/>
                <a:cs typeface="Calibri"/>
                <a:sym typeface="Calibri"/>
              </a:rPr>
              <a:t> Soutujen </a:t>
            </a:r>
            <a:r>
              <a:rPr lang="en-US" sz="1400" dirty="0" err="1">
                <a:latin typeface="Calibri"/>
                <a:ea typeface="Calibri"/>
                <a:cs typeface="Calibri"/>
                <a:sym typeface="Calibri"/>
              </a:rPr>
              <a:t>jälkeen</a:t>
            </a:r>
            <a:r>
              <a:rPr lang="en-US" sz="1400" dirty="0">
                <a:latin typeface="Calibri"/>
                <a:ea typeface="Calibri"/>
                <a:cs typeface="Calibri"/>
                <a:sym typeface="Calibri"/>
              </a:rPr>
              <a:t>, </a:t>
            </a:r>
            <a:r>
              <a:rPr lang="en-US" sz="1400" dirty="0" err="1">
                <a:latin typeface="Calibri"/>
                <a:ea typeface="Calibri"/>
                <a:cs typeface="Calibri"/>
                <a:sym typeface="Calibri"/>
              </a:rPr>
              <a:t>viimeistään</a:t>
            </a:r>
            <a:r>
              <a:rPr lang="en-US" sz="1400" dirty="0">
                <a:latin typeface="Calibri"/>
                <a:ea typeface="Calibri"/>
                <a:cs typeface="Calibri"/>
                <a:sym typeface="Calibri"/>
              </a:rPr>
              <a:t> 31.8.2026</a:t>
            </a:r>
            <a:endParaRPr sz="1400" dirty="0"/>
          </a:p>
          <a:p>
            <a:pPr marL="781050" lvl="1" indent="-165100" algn="l" rtl="0">
              <a:lnSpc>
                <a:spcPct val="115000"/>
              </a:lnSpc>
              <a:spcBef>
                <a:spcPts val="0"/>
              </a:spcBef>
              <a:spcAft>
                <a:spcPts val="0"/>
              </a:spcAft>
              <a:buSzPts val="1100"/>
              <a:buFont typeface="Arial"/>
              <a:buChar char="•"/>
            </a:pPr>
            <a:r>
              <a:rPr lang="en-US" sz="1400" dirty="0" err="1">
                <a:latin typeface="Calibri"/>
                <a:ea typeface="Calibri"/>
                <a:cs typeface="Calibri"/>
                <a:sym typeface="Calibri"/>
              </a:rPr>
              <a:t>Talkookorvauksen</a:t>
            </a:r>
            <a:r>
              <a:rPr lang="en-US" sz="1400" dirty="0">
                <a:latin typeface="Calibri"/>
                <a:ea typeface="Calibri"/>
                <a:cs typeface="Calibri"/>
                <a:sym typeface="Calibri"/>
              </a:rPr>
              <a:t> </a:t>
            </a:r>
            <a:r>
              <a:rPr lang="en-US" sz="1400" dirty="0" err="1">
                <a:latin typeface="Calibri"/>
                <a:ea typeface="Calibri"/>
                <a:cs typeface="Calibri"/>
                <a:sym typeface="Calibri"/>
              </a:rPr>
              <a:t>maksaa</a:t>
            </a:r>
            <a:r>
              <a:rPr lang="en-US" sz="1400" dirty="0">
                <a:latin typeface="Calibri"/>
                <a:ea typeface="Calibri"/>
                <a:cs typeface="Calibri"/>
                <a:sym typeface="Calibri"/>
              </a:rPr>
              <a:t> </a:t>
            </a:r>
            <a:r>
              <a:rPr lang="en-US" sz="1400" dirty="0" err="1">
                <a:latin typeface="Calibri"/>
                <a:ea typeface="Calibri"/>
                <a:cs typeface="Calibri"/>
                <a:sym typeface="Calibri"/>
              </a:rPr>
              <a:t>järjestäjänä</a:t>
            </a:r>
            <a:r>
              <a:rPr lang="en-US" sz="1400" dirty="0">
                <a:latin typeface="Calibri"/>
                <a:ea typeface="Calibri"/>
                <a:cs typeface="Calibri"/>
                <a:sym typeface="Calibri"/>
              </a:rPr>
              <a:t> </a:t>
            </a:r>
            <a:r>
              <a:rPr lang="en-US" sz="1400" dirty="0" err="1">
                <a:latin typeface="Calibri"/>
                <a:ea typeface="Calibri"/>
                <a:cs typeface="Calibri"/>
                <a:sym typeface="Calibri"/>
              </a:rPr>
              <a:t>toimiva</a:t>
            </a:r>
            <a:r>
              <a:rPr lang="en-US" sz="1400" dirty="0">
                <a:latin typeface="Calibri"/>
                <a:ea typeface="Calibri"/>
                <a:cs typeface="Calibri"/>
                <a:sym typeface="Calibri"/>
              </a:rPr>
              <a:t> </a:t>
            </a:r>
            <a:r>
              <a:rPr lang="en-US" sz="1400" dirty="0" err="1">
                <a:latin typeface="Calibri"/>
                <a:ea typeface="Calibri"/>
                <a:cs typeface="Calibri"/>
                <a:sym typeface="Calibri"/>
              </a:rPr>
              <a:t>Tiittala</a:t>
            </a:r>
            <a:r>
              <a:rPr lang="en-US" sz="1400" dirty="0">
                <a:latin typeface="Calibri"/>
                <a:ea typeface="Calibri"/>
                <a:cs typeface="Calibri"/>
                <a:sym typeface="Calibri"/>
              </a:rPr>
              <a:t> Events Oy</a:t>
            </a:r>
          </a:p>
          <a:p>
            <a:pPr marL="781050" lvl="1" indent="-165100" algn="l" rtl="0">
              <a:lnSpc>
                <a:spcPct val="115000"/>
              </a:lnSpc>
              <a:spcBef>
                <a:spcPts val="0"/>
              </a:spcBef>
              <a:spcAft>
                <a:spcPts val="0"/>
              </a:spcAft>
              <a:buSzPts val="1100"/>
              <a:buFont typeface="Arial"/>
              <a:buChar char="•"/>
            </a:pPr>
            <a:r>
              <a:rPr lang="en-US" sz="1400" dirty="0" err="1">
                <a:latin typeface="Calibri"/>
                <a:ea typeface="Calibri"/>
                <a:cs typeface="Calibri"/>
                <a:sym typeface="Calibri"/>
              </a:rPr>
              <a:t>Talkookorvaus</a:t>
            </a:r>
            <a:r>
              <a:rPr lang="en-US" sz="1400" dirty="0">
                <a:latin typeface="Calibri"/>
                <a:ea typeface="Calibri"/>
                <a:cs typeface="Calibri"/>
                <a:sym typeface="Calibri"/>
              </a:rPr>
              <a:t> </a:t>
            </a:r>
            <a:r>
              <a:rPr lang="en-US" sz="1400" dirty="0" err="1">
                <a:latin typeface="Calibri"/>
                <a:ea typeface="Calibri"/>
                <a:cs typeface="Calibri"/>
                <a:sym typeface="Calibri"/>
              </a:rPr>
              <a:t>maksetaan</a:t>
            </a:r>
            <a:r>
              <a:rPr lang="en-US" sz="1400" dirty="0">
                <a:latin typeface="Calibri"/>
                <a:ea typeface="Calibri"/>
                <a:cs typeface="Calibri"/>
                <a:sym typeface="Calibri"/>
              </a:rPr>
              <a:t> </a:t>
            </a:r>
            <a:r>
              <a:rPr lang="en-US" sz="1400" dirty="0" err="1">
                <a:latin typeface="Calibri"/>
                <a:ea typeface="Calibri"/>
                <a:cs typeface="Calibri"/>
                <a:sym typeface="Calibri"/>
              </a:rPr>
              <a:t>mielellään</a:t>
            </a:r>
            <a:r>
              <a:rPr lang="en-US" sz="1400" dirty="0">
                <a:latin typeface="Calibri"/>
                <a:ea typeface="Calibri"/>
                <a:cs typeface="Calibri"/>
                <a:sym typeface="Calibri"/>
              </a:rPr>
              <a:t> </a:t>
            </a:r>
            <a:r>
              <a:rPr lang="en-US" sz="1400" dirty="0" err="1">
                <a:latin typeface="Calibri"/>
                <a:ea typeface="Calibri"/>
                <a:cs typeface="Calibri"/>
                <a:sym typeface="Calibri"/>
              </a:rPr>
              <a:t>yhdistykselle</a:t>
            </a:r>
            <a:r>
              <a:rPr lang="en-US" sz="1400" dirty="0">
                <a:latin typeface="Calibri"/>
                <a:ea typeface="Calibri"/>
                <a:cs typeface="Calibri"/>
                <a:sym typeface="Calibri"/>
              </a:rPr>
              <a:t> tai </a:t>
            </a:r>
            <a:r>
              <a:rPr lang="en-US" sz="1400" dirty="0" err="1">
                <a:latin typeface="Calibri"/>
                <a:ea typeface="Calibri"/>
                <a:cs typeface="Calibri"/>
                <a:sym typeface="Calibri"/>
              </a:rPr>
              <a:t>yksityishenkilön</a:t>
            </a:r>
            <a:r>
              <a:rPr lang="en-US" sz="1400" dirty="0">
                <a:latin typeface="Calibri"/>
                <a:ea typeface="Calibri"/>
                <a:cs typeface="Calibri"/>
                <a:sym typeface="Calibri"/>
              </a:rPr>
              <a:t> </a:t>
            </a:r>
            <a:r>
              <a:rPr lang="en-US" sz="1400" dirty="0" err="1">
                <a:latin typeface="Calibri"/>
                <a:ea typeface="Calibri"/>
                <a:cs typeface="Calibri"/>
                <a:sym typeface="Calibri"/>
              </a:rPr>
              <a:t>osalta</a:t>
            </a:r>
            <a:r>
              <a:rPr lang="en-US" sz="1400" dirty="0">
                <a:latin typeface="Calibri"/>
                <a:ea typeface="Calibri"/>
                <a:cs typeface="Calibri"/>
                <a:sym typeface="Calibri"/>
              </a:rPr>
              <a:t> </a:t>
            </a:r>
            <a:r>
              <a:rPr lang="en-US" sz="1400" dirty="0" err="1">
                <a:latin typeface="Calibri"/>
                <a:ea typeface="Calibri"/>
                <a:cs typeface="Calibri"/>
                <a:sym typeface="Calibri"/>
              </a:rPr>
              <a:t>verokortilla</a:t>
            </a:r>
            <a:r>
              <a:rPr lang="en-US" sz="1400" dirty="0">
                <a:latin typeface="Calibri"/>
                <a:ea typeface="Calibri"/>
                <a:cs typeface="Calibri"/>
                <a:sym typeface="Calibri"/>
              </a:rPr>
              <a:t> </a:t>
            </a:r>
            <a:r>
              <a:rPr lang="en-US" sz="1400" dirty="0" err="1">
                <a:latin typeface="Calibri"/>
                <a:ea typeface="Calibri"/>
                <a:cs typeface="Calibri"/>
                <a:sym typeface="Calibri"/>
              </a:rPr>
              <a:t>palkkana</a:t>
            </a:r>
            <a:r>
              <a:rPr lang="en-US" sz="1400" dirty="0">
                <a:latin typeface="Calibri"/>
                <a:ea typeface="Calibri"/>
                <a:cs typeface="Calibri"/>
                <a:sym typeface="Calibri"/>
              </a:rPr>
              <a:t>. </a:t>
            </a:r>
          </a:p>
          <a:p>
            <a:pPr marL="781050" lvl="1" indent="-165100" algn="l" rtl="0">
              <a:lnSpc>
                <a:spcPct val="115000"/>
              </a:lnSpc>
              <a:spcBef>
                <a:spcPts val="0"/>
              </a:spcBef>
              <a:spcAft>
                <a:spcPts val="0"/>
              </a:spcAft>
              <a:buSzPts val="1100"/>
              <a:buFont typeface="Arial"/>
              <a:buChar char="•"/>
            </a:pPr>
            <a:r>
              <a:rPr lang="en-US" sz="1400" dirty="0" err="1">
                <a:latin typeface="Calibri"/>
                <a:ea typeface="Calibri"/>
                <a:cs typeface="Calibri"/>
                <a:sym typeface="Calibri"/>
              </a:rPr>
              <a:t>Mikäli</a:t>
            </a:r>
            <a:r>
              <a:rPr lang="en-US" sz="1400" dirty="0">
                <a:latin typeface="Calibri"/>
                <a:ea typeface="Calibri"/>
                <a:cs typeface="Calibri"/>
                <a:sym typeface="Calibri"/>
              </a:rPr>
              <a:t> </a:t>
            </a:r>
            <a:r>
              <a:rPr lang="en-US" sz="1400" dirty="0" err="1">
                <a:latin typeface="Calibri"/>
                <a:ea typeface="Calibri"/>
                <a:cs typeface="Calibri"/>
                <a:sym typeface="Calibri"/>
              </a:rPr>
              <a:t>ei</a:t>
            </a:r>
            <a:r>
              <a:rPr lang="en-US" sz="1400" dirty="0">
                <a:latin typeface="Calibri"/>
                <a:ea typeface="Calibri"/>
                <a:cs typeface="Calibri"/>
                <a:sym typeface="Calibri"/>
              </a:rPr>
              <a:t> ole </a:t>
            </a:r>
            <a:r>
              <a:rPr lang="en-US" sz="1400" dirty="0" err="1">
                <a:latin typeface="Calibri"/>
                <a:ea typeface="Calibri"/>
                <a:cs typeface="Calibri"/>
                <a:sym typeface="Calibri"/>
              </a:rPr>
              <a:t>omaa</a:t>
            </a:r>
            <a:r>
              <a:rPr lang="en-US" sz="1400" dirty="0">
                <a:latin typeface="Calibri"/>
                <a:ea typeface="Calibri"/>
                <a:cs typeface="Calibri"/>
                <a:sym typeface="Calibri"/>
              </a:rPr>
              <a:t> </a:t>
            </a:r>
            <a:r>
              <a:rPr lang="en-US" sz="1400" dirty="0" err="1">
                <a:latin typeface="Calibri"/>
                <a:ea typeface="Calibri"/>
                <a:cs typeface="Calibri"/>
                <a:sym typeface="Calibri"/>
              </a:rPr>
              <a:t>yhdistystä</a:t>
            </a:r>
            <a:r>
              <a:rPr lang="en-US" sz="1400" dirty="0">
                <a:latin typeface="Calibri"/>
                <a:ea typeface="Calibri"/>
                <a:cs typeface="Calibri"/>
                <a:sym typeface="Calibri"/>
              </a:rPr>
              <a:t>, </a:t>
            </a:r>
            <a:r>
              <a:rPr lang="en-US" sz="1400" dirty="0" err="1">
                <a:latin typeface="Calibri"/>
                <a:ea typeface="Calibri"/>
                <a:cs typeface="Calibri"/>
                <a:sym typeface="Calibri"/>
              </a:rPr>
              <a:t>jonka</a:t>
            </a:r>
            <a:r>
              <a:rPr lang="en-US" sz="1400" dirty="0">
                <a:latin typeface="Calibri"/>
                <a:ea typeface="Calibri"/>
                <a:cs typeface="Calibri"/>
                <a:sym typeface="Calibri"/>
              </a:rPr>
              <a:t> </a:t>
            </a:r>
            <a:r>
              <a:rPr lang="en-US" sz="1400" dirty="0" err="1">
                <a:latin typeface="Calibri"/>
                <a:ea typeface="Calibri"/>
                <a:cs typeface="Calibri"/>
                <a:sym typeface="Calibri"/>
              </a:rPr>
              <a:t>vuoksi</a:t>
            </a:r>
            <a:r>
              <a:rPr lang="en-US" sz="1400" dirty="0">
                <a:latin typeface="Calibri"/>
                <a:ea typeface="Calibri"/>
                <a:cs typeface="Calibri"/>
                <a:sym typeface="Calibri"/>
              </a:rPr>
              <a:t> </a:t>
            </a:r>
            <a:r>
              <a:rPr lang="en-US" sz="1400" dirty="0" err="1">
                <a:latin typeface="Calibri"/>
                <a:ea typeface="Calibri"/>
                <a:cs typeface="Calibri"/>
                <a:sym typeface="Calibri"/>
              </a:rPr>
              <a:t>talkoilla</a:t>
            </a:r>
            <a:r>
              <a:rPr lang="en-US" sz="1400" dirty="0">
                <a:latin typeface="Calibri"/>
                <a:ea typeface="Calibri"/>
                <a:cs typeface="Calibri"/>
                <a:sym typeface="Calibri"/>
              </a:rPr>
              <a:t>, </a:t>
            </a:r>
            <a:r>
              <a:rPr lang="en-US" sz="1400" dirty="0" err="1">
                <a:latin typeface="Calibri"/>
                <a:ea typeface="Calibri"/>
                <a:cs typeface="Calibri"/>
                <a:sym typeface="Calibri"/>
              </a:rPr>
              <a:t>voi</a:t>
            </a:r>
            <a:r>
              <a:rPr lang="en-US" sz="1400" dirty="0">
                <a:latin typeface="Calibri"/>
                <a:ea typeface="Calibri"/>
                <a:cs typeface="Calibri"/>
                <a:sym typeface="Calibri"/>
              </a:rPr>
              <a:t> </a:t>
            </a:r>
            <a:r>
              <a:rPr lang="en-US" sz="1400" dirty="0" err="1">
                <a:latin typeface="Calibri"/>
                <a:ea typeface="Calibri"/>
                <a:cs typeface="Calibri"/>
                <a:sym typeface="Calibri"/>
              </a:rPr>
              <a:t>talkoon</a:t>
            </a:r>
            <a:r>
              <a:rPr lang="en-US" sz="1400" dirty="0">
                <a:latin typeface="Calibri"/>
                <a:ea typeface="Calibri"/>
                <a:cs typeface="Calibri"/>
                <a:sym typeface="Calibri"/>
              </a:rPr>
              <a:t> </a:t>
            </a:r>
            <a:r>
              <a:rPr lang="en-US" sz="1400" dirty="0" err="1">
                <a:latin typeface="Calibri"/>
                <a:ea typeface="Calibri"/>
                <a:cs typeface="Calibri"/>
                <a:sym typeface="Calibri"/>
              </a:rPr>
              <a:t>tehdä</a:t>
            </a:r>
            <a:r>
              <a:rPr lang="en-US" sz="1400" dirty="0">
                <a:latin typeface="Calibri"/>
                <a:ea typeface="Calibri"/>
                <a:cs typeface="Calibri"/>
                <a:sym typeface="Calibri"/>
              </a:rPr>
              <a:t> </a:t>
            </a:r>
            <a:r>
              <a:rPr lang="en-US" sz="1400" dirty="0" err="1">
                <a:latin typeface="Calibri"/>
                <a:ea typeface="Calibri"/>
                <a:cs typeface="Calibri"/>
                <a:sym typeface="Calibri"/>
              </a:rPr>
              <a:t>hyväntekeväisyytenä</a:t>
            </a:r>
            <a:r>
              <a:rPr lang="en-US" sz="1400" dirty="0">
                <a:latin typeface="Calibri"/>
                <a:ea typeface="Calibri"/>
                <a:cs typeface="Calibri"/>
                <a:sym typeface="Calibri"/>
              </a:rPr>
              <a:t> </a:t>
            </a:r>
            <a:r>
              <a:rPr lang="en-US" sz="1400" dirty="0" err="1">
                <a:latin typeface="Calibri"/>
                <a:ea typeface="Calibri"/>
                <a:cs typeface="Calibri"/>
                <a:sym typeface="Calibri"/>
              </a:rPr>
              <a:t>tapahtumalle</a:t>
            </a:r>
            <a:r>
              <a:rPr lang="en-US" sz="1400" dirty="0">
                <a:latin typeface="Calibri"/>
                <a:ea typeface="Calibri"/>
                <a:cs typeface="Calibri"/>
                <a:sym typeface="Calibri"/>
              </a:rPr>
              <a:t> tai </a:t>
            </a:r>
            <a:r>
              <a:rPr lang="en-US" sz="1400" dirty="0" err="1">
                <a:latin typeface="Calibri"/>
                <a:ea typeface="Calibri"/>
                <a:cs typeface="Calibri"/>
                <a:sym typeface="Calibri"/>
              </a:rPr>
              <a:t>jollekin</a:t>
            </a:r>
            <a:r>
              <a:rPr lang="en-US" sz="1400" dirty="0">
                <a:latin typeface="Calibri"/>
                <a:ea typeface="Calibri"/>
                <a:cs typeface="Calibri"/>
                <a:sym typeface="Calibri"/>
              </a:rPr>
              <a:t> </a:t>
            </a:r>
            <a:r>
              <a:rPr lang="en-US" sz="1400" dirty="0" err="1">
                <a:latin typeface="Calibri"/>
                <a:ea typeface="Calibri"/>
                <a:cs typeface="Calibri"/>
                <a:sym typeface="Calibri"/>
              </a:rPr>
              <a:t>muulle</a:t>
            </a:r>
            <a:r>
              <a:rPr lang="en-US" sz="1400" dirty="0">
                <a:latin typeface="Calibri"/>
                <a:ea typeface="Calibri"/>
                <a:cs typeface="Calibri"/>
                <a:sym typeface="Calibri"/>
              </a:rPr>
              <a:t> </a:t>
            </a:r>
            <a:r>
              <a:rPr lang="en-US" sz="1400" dirty="0" err="1">
                <a:latin typeface="Calibri"/>
                <a:ea typeface="Calibri"/>
                <a:cs typeface="Calibri"/>
                <a:sym typeface="Calibri"/>
              </a:rPr>
              <a:t>paikalliselle</a:t>
            </a:r>
            <a:r>
              <a:rPr lang="en-US" sz="1400" dirty="0">
                <a:latin typeface="Calibri"/>
                <a:ea typeface="Calibri"/>
                <a:cs typeface="Calibri"/>
                <a:sym typeface="Calibri"/>
              </a:rPr>
              <a:t> </a:t>
            </a:r>
            <a:r>
              <a:rPr lang="en-US" sz="1400" dirty="0" err="1">
                <a:latin typeface="Calibri"/>
                <a:ea typeface="Calibri"/>
                <a:cs typeface="Calibri"/>
                <a:sym typeface="Calibri"/>
              </a:rPr>
              <a:t>yhdistykselle</a:t>
            </a:r>
            <a:r>
              <a:rPr lang="en-US" sz="1400" dirty="0">
                <a:latin typeface="Calibri"/>
                <a:ea typeface="Calibri"/>
                <a:cs typeface="Calibri"/>
                <a:sym typeface="Calibri"/>
              </a:rPr>
              <a:t>. </a:t>
            </a:r>
            <a:r>
              <a:rPr lang="en-US" sz="1400" dirty="0" err="1">
                <a:latin typeface="Calibri"/>
                <a:ea typeface="Calibri"/>
                <a:cs typeface="Calibri"/>
                <a:sym typeface="Calibri"/>
              </a:rPr>
              <a:t>Esimerkkejä</a:t>
            </a:r>
            <a:r>
              <a:rPr lang="en-US" sz="1400" dirty="0">
                <a:latin typeface="Calibri"/>
                <a:ea typeface="Calibri"/>
                <a:cs typeface="Calibri"/>
                <a:sym typeface="Calibri"/>
              </a:rPr>
              <a:t> </a:t>
            </a:r>
            <a:r>
              <a:rPr lang="en-US" sz="1400" dirty="0" err="1">
                <a:latin typeface="Calibri"/>
                <a:ea typeface="Calibri"/>
                <a:cs typeface="Calibri"/>
                <a:sym typeface="Calibri"/>
              </a:rPr>
              <a:t>hyväntekeväisyyskohteista</a:t>
            </a:r>
            <a:r>
              <a:rPr lang="en-US" sz="1400" dirty="0">
                <a:latin typeface="Calibri"/>
                <a:ea typeface="Calibri"/>
                <a:cs typeface="Calibri"/>
                <a:sym typeface="Calibri"/>
              </a:rPr>
              <a:t>: Kauko ja Anna-Liisa </a:t>
            </a:r>
            <a:r>
              <a:rPr lang="en-US" sz="1400" dirty="0" err="1">
                <a:latin typeface="Calibri"/>
                <a:ea typeface="Calibri"/>
                <a:cs typeface="Calibri"/>
                <a:sym typeface="Calibri"/>
              </a:rPr>
              <a:t>Miettisen</a:t>
            </a:r>
            <a:r>
              <a:rPr lang="en-US" sz="1400" dirty="0">
                <a:latin typeface="Calibri"/>
                <a:ea typeface="Calibri"/>
                <a:cs typeface="Calibri"/>
                <a:sym typeface="Calibri"/>
              </a:rPr>
              <a:t> </a:t>
            </a:r>
            <a:r>
              <a:rPr lang="en-US" sz="1400" dirty="0" err="1">
                <a:latin typeface="Calibri"/>
                <a:ea typeface="Calibri"/>
                <a:cs typeface="Calibri"/>
                <a:sym typeface="Calibri"/>
              </a:rPr>
              <a:t>souturahasto</a:t>
            </a:r>
            <a:r>
              <a:rPr lang="en-US" sz="1400" dirty="0">
                <a:latin typeface="Calibri"/>
                <a:ea typeface="Calibri"/>
                <a:cs typeface="Calibri"/>
                <a:sym typeface="Calibri"/>
              </a:rPr>
              <a:t> </a:t>
            </a:r>
            <a:r>
              <a:rPr lang="en-US" sz="1400" dirty="0" err="1">
                <a:latin typeface="Calibri"/>
                <a:ea typeface="Calibri"/>
                <a:cs typeface="Calibri"/>
                <a:sym typeface="Calibri"/>
              </a:rPr>
              <a:t>sekä</a:t>
            </a:r>
            <a:r>
              <a:rPr lang="en-US" sz="1400" dirty="0">
                <a:latin typeface="Calibri"/>
                <a:ea typeface="Calibri"/>
                <a:cs typeface="Calibri"/>
                <a:sym typeface="Calibri"/>
              </a:rPr>
              <a:t> Soutujen Tuki ry. </a:t>
            </a:r>
            <a:endParaRPr sz="1400" dirty="0"/>
          </a:p>
          <a:p>
            <a:pPr marL="171446" lvl="0" indent="-114296" algn="l" rtl="0">
              <a:lnSpc>
                <a:spcPct val="90000"/>
              </a:lnSpc>
              <a:spcBef>
                <a:spcPts val="750"/>
              </a:spcBef>
              <a:spcAft>
                <a:spcPts val="0"/>
              </a:spcAft>
              <a:buSzPts val="1800"/>
              <a:buNone/>
            </a:pPr>
            <a:endParaRPr sz="1400" dirty="0">
              <a:latin typeface="Calibri"/>
              <a:ea typeface="Calibri"/>
              <a:cs typeface="Calibri"/>
              <a:sym typeface="Calibri"/>
            </a:endParaRPr>
          </a:p>
          <a:p>
            <a:pPr marL="457200" lvl="0" indent="0" algn="l" rtl="0">
              <a:lnSpc>
                <a:spcPct val="90000"/>
              </a:lnSpc>
              <a:spcBef>
                <a:spcPts val="750"/>
              </a:spcBef>
              <a:spcAft>
                <a:spcPts val="0"/>
              </a:spcAft>
              <a:buSzPts val="1800"/>
              <a:buNone/>
            </a:pPr>
            <a:endParaRPr sz="1200" dirty="0">
              <a:latin typeface="Calibri"/>
              <a:ea typeface="Calibri"/>
              <a:cs typeface="Calibri"/>
              <a:sym typeface="Calibri"/>
            </a:endParaRPr>
          </a:p>
          <a:p>
            <a:pPr marL="171446" lvl="0" indent="-95246" algn="l" rtl="0">
              <a:lnSpc>
                <a:spcPct val="90000"/>
              </a:lnSpc>
              <a:spcBef>
                <a:spcPts val="750"/>
              </a:spcBef>
              <a:spcAft>
                <a:spcPts val="0"/>
              </a:spcAft>
              <a:buClr>
                <a:schemeClr val="dk1"/>
              </a:buClr>
              <a:buSzPts val="1200"/>
              <a:buNone/>
            </a:pPr>
            <a:endParaRPr sz="1200" dirty="0">
              <a:latin typeface="Calibri"/>
              <a:ea typeface="Calibri"/>
              <a:cs typeface="Calibri"/>
              <a:sym typeface="Calibri"/>
            </a:endParaRPr>
          </a:p>
        </p:txBody>
      </p:sp>
      <p:sp>
        <p:nvSpPr>
          <p:cNvPr id="69" name="Google Shape;69;p5"/>
          <p:cNvSpPr txBox="1">
            <a:spLocks noGrp="1"/>
          </p:cNvSpPr>
          <p:nvPr>
            <p:ph type="body" idx="1"/>
          </p:nvPr>
        </p:nvSpPr>
        <p:spPr>
          <a:xfrm>
            <a:off x="4471023" y="1622225"/>
            <a:ext cx="4236600" cy="2843118"/>
          </a:xfrm>
          <a:prstGeom prst="rect">
            <a:avLst/>
          </a:prstGeom>
          <a:noFill/>
          <a:ln>
            <a:noFill/>
          </a:ln>
        </p:spPr>
        <p:txBody>
          <a:bodyPr spcFirstLastPara="1" wrap="square" lIns="91425" tIns="45700" rIns="91425" bIns="45700" anchor="t" anchorCtr="0">
            <a:noAutofit/>
          </a:bodyPr>
          <a:lstStyle/>
          <a:p>
            <a:pPr marL="438150" lvl="0" indent="-279400" algn="l" rtl="0">
              <a:lnSpc>
                <a:spcPct val="115000"/>
              </a:lnSpc>
              <a:spcBef>
                <a:spcPts val="0"/>
              </a:spcBef>
              <a:spcAft>
                <a:spcPts val="0"/>
              </a:spcAft>
              <a:buSzPts val="1100"/>
              <a:buFont typeface="Noto Sans Symbols"/>
              <a:buChar char="⮚"/>
            </a:pPr>
            <a:r>
              <a:rPr lang="en-US" sz="1000" dirty="0" err="1">
                <a:latin typeface="Calibri"/>
                <a:ea typeface="Calibri"/>
                <a:cs typeface="Calibri"/>
                <a:sym typeface="Calibri"/>
              </a:rPr>
              <a:t>Tuntien</a:t>
            </a:r>
            <a:r>
              <a:rPr lang="en-US" sz="1000" dirty="0">
                <a:latin typeface="Calibri"/>
                <a:ea typeface="Calibri"/>
                <a:cs typeface="Calibri"/>
                <a:sym typeface="Calibri"/>
              </a:rPr>
              <a:t> </a:t>
            </a:r>
            <a:r>
              <a:rPr lang="en-US" sz="1000" dirty="0" err="1">
                <a:latin typeface="Calibri"/>
                <a:ea typeface="Calibri"/>
                <a:cs typeface="Calibri"/>
                <a:sym typeface="Calibri"/>
              </a:rPr>
              <a:t>merkitseminen</a:t>
            </a:r>
            <a:endParaRPr sz="1000" dirty="0"/>
          </a:p>
          <a:p>
            <a:pPr marL="781050" lvl="1" indent="-165100" algn="l" rtl="0">
              <a:lnSpc>
                <a:spcPct val="115000"/>
              </a:lnSpc>
              <a:spcBef>
                <a:spcPts val="0"/>
              </a:spcBef>
              <a:spcAft>
                <a:spcPts val="0"/>
              </a:spcAft>
              <a:buSzPts val="1100"/>
              <a:buFont typeface="Arial"/>
              <a:buChar char="•"/>
            </a:pPr>
            <a:r>
              <a:rPr lang="en-US" sz="1000" dirty="0" err="1">
                <a:latin typeface="Calibri"/>
                <a:ea typeface="Calibri"/>
                <a:cs typeface="Calibri"/>
                <a:sym typeface="Calibri"/>
              </a:rPr>
              <a:t>Jokainen</a:t>
            </a:r>
            <a:r>
              <a:rPr lang="en-US" sz="1000" dirty="0">
                <a:latin typeface="Calibri"/>
                <a:ea typeface="Calibri"/>
                <a:cs typeface="Calibri"/>
                <a:sym typeface="Calibri"/>
              </a:rPr>
              <a:t> </a:t>
            </a:r>
            <a:r>
              <a:rPr lang="en-US" sz="1000" dirty="0" err="1">
                <a:latin typeface="Calibri"/>
                <a:ea typeface="Calibri"/>
                <a:cs typeface="Calibri"/>
                <a:sym typeface="Calibri"/>
              </a:rPr>
              <a:t>talkoolainen</a:t>
            </a:r>
            <a:r>
              <a:rPr lang="en-US" sz="1000" dirty="0">
                <a:latin typeface="Calibri"/>
                <a:ea typeface="Calibri"/>
                <a:cs typeface="Calibri"/>
                <a:sym typeface="Calibri"/>
              </a:rPr>
              <a:t> tai </a:t>
            </a:r>
            <a:r>
              <a:rPr lang="en-US" sz="1000" dirty="0" err="1">
                <a:latin typeface="Calibri"/>
                <a:ea typeface="Calibri"/>
                <a:cs typeface="Calibri"/>
                <a:sym typeface="Calibri"/>
              </a:rPr>
              <a:t>talkooryhmän</a:t>
            </a:r>
            <a:r>
              <a:rPr lang="en-US" sz="1000" dirty="0">
                <a:latin typeface="Calibri"/>
                <a:ea typeface="Calibri"/>
                <a:cs typeface="Calibri"/>
                <a:sym typeface="Calibri"/>
              </a:rPr>
              <a:t> </a:t>
            </a:r>
            <a:r>
              <a:rPr lang="en-US" sz="1000" dirty="0" err="1">
                <a:latin typeface="Calibri"/>
                <a:ea typeface="Calibri"/>
                <a:cs typeface="Calibri"/>
                <a:sym typeface="Calibri"/>
              </a:rPr>
              <a:t>vetäjä</a:t>
            </a:r>
            <a:r>
              <a:rPr lang="en-US" sz="1000" dirty="0">
                <a:latin typeface="Calibri"/>
                <a:ea typeface="Calibri"/>
                <a:cs typeface="Calibri"/>
                <a:sym typeface="Calibri"/>
              </a:rPr>
              <a:t> </a:t>
            </a:r>
            <a:r>
              <a:rPr lang="en-US" sz="1000" dirty="0" err="1">
                <a:latin typeface="Calibri"/>
                <a:ea typeface="Calibri"/>
                <a:cs typeface="Calibri"/>
                <a:sym typeface="Calibri"/>
              </a:rPr>
              <a:t>merkitsee</a:t>
            </a:r>
            <a:r>
              <a:rPr lang="en-US" sz="1000" dirty="0">
                <a:latin typeface="Calibri"/>
                <a:ea typeface="Calibri"/>
                <a:cs typeface="Calibri"/>
                <a:sym typeface="Calibri"/>
              </a:rPr>
              <a:t> </a:t>
            </a:r>
            <a:r>
              <a:rPr lang="en-US" sz="1000" dirty="0" err="1">
                <a:latin typeface="Calibri"/>
                <a:ea typeface="Calibri"/>
                <a:cs typeface="Calibri"/>
                <a:sym typeface="Calibri"/>
              </a:rPr>
              <a:t>talkootunnit</a:t>
            </a:r>
            <a:r>
              <a:rPr lang="en-US" sz="1000" dirty="0">
                <a:latin typeface="Calibri"/>
                <a:ea typeface="Calibri"/>
                <a:cs typeface="Calibri"/>
                <a:sym typeface="Calibri"/>
              </a:rPr>
              <a:t> </a:t>
            </a:r>
            <a:r>
              <a:rPr lang="en-US" sz="1000" dirty="0" err="1">
                <a:latin typeface="Calibri"/>
                <a:ea typeface="Calibri"/>
                <a:cs typeface="Calibri"/>
                <a:sym typeface="Calibri"/>
              </a:rPr>
              <a:t>taulukkoon</a:t>
            </a:r>
            <a:r>
              <a:rPr lang="en-US" sz="1000" dirty="0">
                <a:latin typeface="Calibri"/>
                <a:ea typeface="Calibri"/>
                <a:cs typeface="Calibri"/>
                <a:sym typeface="Calibri"/>
              </a:rPr>
              <a:t> </a:t>
            </a:r>
            <a:r>
              <a:rPr lang="en-US" sz="1000" dirty="0" err="1">
                <a:latin typeface="Calibri"/>
                <a:ea typeface="Calibri"/>
                <a:cs typeface="Calibri"/>
                <a:sym typeface="Calibri"/>
              </a:rPr>
              <a:t>jonka</a:t>
            </a:r>
            <a:r>
              <a:rPr lang="en-US" sz="1000" dirty="0">
                <a:latin typeface="Calibri"/>
                <a:ea typeface="Calibri"/>
                <a:cs typeface="Calibri"/>
                <a:sym typeface="Calibri"/>
              </a:rPr>
              <a:t> </a:t>
            </a:r>
            <a:r>
              <a:rPr lang="en-US" sz="1000" dirty="0" err="1">
                <a:latin typeface="Calibri"/>
                <a:ea typeface="Calibri"/>
                <a:cs typeface="Calibri"/>
                <a:sym typeface="Calibri"/>
              </a:rPr>
              <a:t>perusteella</a:t>
            </a:r>
            <a:r>
              <a:rPr lang="en-US" sz="1000" dirty="0">
                <a:latin typeface="Calibri"/>
                <a:ea typeface="Calibri"/>
                <a:cs typeface="Calibri"/>
                <a:sym typeface="Calibri"/>
              </a:rPr>
              <a:t> </a:t>
            </a:r>
            <a:r>
              <a:rPr lang="en-US" sz="1000" dirty="0" err="1">
                <a:latin typeface="Calibri"/>
                <a:ea typeface="Calibri"/>
                <a:cs typeface="Calibri"/>
                <a:sym typeface="Calibri"/>
              </a:rPr>
              <a:t>korvaukset</a:t>
            </a:r>
            <a:r>
              <a:rPr lang="en-US" sz="1000" dirty="0">
                <a:latin typeface="Calibri"/>
                <a:ea typeface="Calibri"/>
                <a:cs typeface="Calibri"/>
                <a:sym typeface="Calibri"/>
              </a:rPr>
              <a:t> </a:t>
            </a:r>
            <a:r>
              <a:rPr lang="en-US" sz="1000" dirty="0" err="1">
                <a:latin typeface="Calibri"/>
                <a:ea typeface="Calibri"/>
                <a:cs typeface="Calibri"/>
                <a:sym typeface="Calibri"/>
              </a:rPr>
              <a:t>maksetaan</a:t>
            </a:r>
            <a:r>
              <a:rPr lang="en-US" sz="1000" dirty="0">
                <a:latin typeface="Calibri"/>
                <a:ea typeface="Calibri"/>
                <a:cs typeface="Calibri"/>
                <a:sym typeface="Calibri"/>
              </a:rPr>
              <a:t> </a:t>
            </a:r>
          </a:p>
          <a:p>
            <a:pPr marL="171446" lvl="0" indent="-114296" algn="l" rtl="0">
              <a:lnSpc>
                <a:spcPct val="90000"/>
              </a:lnSpc>
              <a:spcBef>
                <a:spcPts val="750"/>
              </a:spcBef>
              <a:spcAft>
                <a:spcPts val="0"/>
              </a:spcAft>
              <a:buClr>
                <a:schemeClr val="dk1"/>
              </a:buClr>
              <a:buSzPts val="900"/>
              <a:buFont typeface="Noto Sans Symbols"/>
              <a:buNone/>
            </a:pPr>
            <a:endParaRPr sz="1100" dirty="0">
              <a:latin typeface="Calibri"/>
              <a:ea typeface="Calibri"/>
              <a:cs typeface="Calibri"/>
              <a:sym typeface="Calibri"/>
            </a:endParaRPr>
          </a:p>
        </p:txBody>
      </p:sp>
      <p:pic>
        <p:nvPicPr>
          <p:cNvPr id="3" name="Kuva 2">
            <a:extLst>
              <a:ext uri="{FF2B5EF4-FFF2-40B4-BE49-F238E27FC236}">
                <a16:creationId xmlns:a16="http://schemas.microsoft.com/office/drawing/2014/main" id="{9FA36436-1903-2046-0B8E-5BAD108D6ADA}"/>
              </a:ext>
            </a:extLst>
          </p:cNvPr>
          <p:cNvPicPr>
            <a:picLocks noChangeAspect="1"/>
          </p:cNvPicPr>
          <p:nvPr/>
        </p:nvPicPr>
        <p:blipFill>
          <a:blip r:embed="rId3"/>
          <a:stretch>
            <a:fillRect/>
          </a:stretch>
        </p:blipFill>
        <p:spPr>
          <a:xfrm>
            <a:off x="5069228" y="2760480"/>
            <a:ext cx="2799844" cy="1866563"/>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6"/>
          <p:cNvSpPr txBox="1">
            <a:spLocks noGrp="1"/>
          </p:cNvSpPr>
          <p:nvPr>
            <p:ph type="title"/>
          </p:nvPr>
        </p:nvSpPr>
        <p:spPr>
          <a:xfrm>
            <a:off x="1812989" y="928907"/>
            <a:ext cx="6574739" cy="54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B2"/>
              </a:buClr>
              <a:buSzPts val="2000"/>
              <a:buFont typeface="League Gothic"/>
              <a:buNone/>
            </a:pPr>
            <a:r>
              <a:rPr lang="en-US" sz="2400" b="1" dirty="0" err="1">
                <a:latin typeface="Calibri"/>
                <a:ea typeface="Calibri"/>
                <a:cs typeface="Calibri"/>
                <a:sym typeface="Calibri"/>
              </a:rPr>
              <a:t>Talkoolaisten</a:t>
            </a:r>
            <a:r>
              <a:rPr lang="en-US" sz="2400" b="1" dirty="0">
                <a:latin typeface="Calibri"/>
                <a:ea typeface="Calibri"/>
                <a:cs typeface="Calibri"/>
                <a:sym typeface="Calibri"/>
              </a:rPr>
              <a:t> </a:t>
            </a:r>
            <a:r>
              <a:rPr lang="en-US" sz="2400" b="1" dirty="0" err="1">
                <a:latin typeface="Calibri"/>
                <a:ea typeface="Calibri"/>
                <a:cs typeface="Calibri"/>
                <a:sym typeface="Calibri"/>
              </a:rPr>
              <a:t>saamat</a:t>
            </a:r>
            <a:r>
              <a:rPr lang="en-US" sz="2400" b="1" dirty="0">
                <a:latin typeface="Calibri"/>
                <a:ea typeface="Calibri"/>
                <a:cs typeface="Calibri"/>
                <a:sym typeface="Calibri"/>
              </a:rPr>
              <a:t> </a:t>
            </a:r>
            <a:r>
              <a:rPr lang="en-US" sz="2400" b="1" dirty="0" err="1">
                <a:latin typeface="Calibri"/>
                <a:ea typeface="Calibri"/>
                <a:cs typeface="Calibri"/>
                <a:sym typeface="Calibri"/>
              </a:rPr>
              <a:t>edut</a:t>
            </a:r>
            <a:endParaRPr sz="2400" b="1" dirty="0">
              <a:latin typeface="Calibri"/>
              <a:ea typeface="Calibri"/>
              <a:cs typeface="Calibri"/>
              <a:sym typeface="Calibri"/>
            </a:endParaRPr>
          </a:p>
        </p:txBody>
      </p:sp>
      <p:sp>
        <p:nvSpPr>
          <p:cNvPr id="75" name="Google Shape;75;p6"/>
          <p:cNvSpPr txBox="1">
            <a:spLocks noGrp="1"/>
          </p:cNvSpPr>
          <p:nvPr>
            <p:ph type="body" idx="1"/>
          </p:nvPr>
        </p:nvSpPr>
        <p:spPr>
          <a:xfrm>
            <a:off x="725874" y="1622225"/>
            <a:ext cx="3348900" cy="2691900"/>
          </a:xfrm>
          <a:prstGeom prst="rect">
            <a:avLst/>
          </a:prstGeom>
          <a:noFill/>
          <a:ln>
            <a:noFill/>
          </a:ln>
        </p:spPr>
        <p:txBody>
          <a:bodyPr spcFirstLastPara="1" wrap="square" lIns="91425" tIns="45700" rIns="91425" bIns="45700" anchor="t" anchorCtr="0">
            <a:normAutofit/>
          </a:bodyPr>
          <a:lstStyle/>
          <a:p>
            <a:pPr marL="457200" lvl="0" indent="-298450" algn="l" rtl="0">
              <a:lnSpc>
                <a:spcPct val="115000"/>
              </a:lnSpc>
              <a:spcBef>
                <a:spcPts val="0"/>
              </a:spcBef>
              <a:spcAft>
                <a:spcPts val="0"/>
              </a:spcAft>
              <a:buSzPts val="1100"/>
              <a:buFont typeface="Noto Sans Symbols"/>
              <a:buChar char="⮚"/>
            </a:pPr>
            <a:r>
              <a:rPr lang="en-US" sz="1100" dirty="0" err="1">
                <a:latin typeface="Calibri"/>
                <a:ea typeface="Calibri"/>
                <a:cs typeface="Calibri"/>
                <a:sym typeface="Calibri"/>
              </a:rPr>
              <a:t>Soutupaita</a:t>
            </a:r>
            <a:endParaRPr sz="1100" dirty="0">
              <a:latin typeface="Calibri"/>
              <a:ea typeface="Calibri"/>
              <a:cs typeface="Calibri"/>
              <a:sym typeface="Calibri"/>
            </a:endParaRPr>
          </a:p>
          <a:p>
            <a:pPr marL="781050" lvl="1" indent="-165100" algn="l" rtl="0">
              <a:lnSpc>
                <a:spcPct val="115000"/>
              </a:lnSpc>
              <a:spcBef>
                <a:spcPts val="0"/>
              </a:spcBef>
              <a:spcAft>
                <a:spcPts val="0"/>
              </a:spcAft>
              <a:buSzPts val="1100"/>
              <a:buFont typeface="Arial"/>
              <a:buChar char="•"/>
            </a:pPr>
            <a:r>
              <a:rPr lang="en-US" sz="1100" dirty="0" err="1">
                <a:latin typeface="Calibri"/>
                <a:ea typeface="Calibri"/>
                <a:cs typeface="Calibri"/>
                <a:sym typeface="Calibri"/>
              </a:rPr>
              <a:t>Jokainen</a:t>
            </a:r>
            <a:r>
              <a:rPr lang="en-US" sz="1100" dirty="0">
                <a:latin typeface="Calibri"/>
                <a:ea typeface="Calibri"/>
                <a:cs typeface="Calibri"/>
                <a:sym typeface="Calibri"/>
              </a:rPr>
              <a:t> </a:t>
            </a:r>
            <a:r>
              <a:rPr lang="en-US" sz="1100" dirty="0" err="1">
                <a:latin typeface="Calibri"/>
                <a:ea typeface="Calibri"/>
                <a:cs typeface="Calibri"/>
                <a:sym typeface="Calibri"/>
              </a:rPr>
              <a:t>talkoolainen</a:t>
            </a:r>
            <a:r>
              <a:rPr lang="en-US" sz="1100" dirty="0">
                <a:latin typeface="Calibri"/>
                <a:ea typeface="Calibri"/>
                <a:cs typeface="Calibri"/>
                <a:sym typeface="Calibri"/>
              </a:rPr>
              <a:t> </a:t>
            </a:r>
            <a:r>
              <a:rPr lang="en-US" sz="1100" dirty="0" err="1">
                <a:latin typeface="Calibri"/>
                <a:ea typeface="Calibri"/>
                <a:cs typeface="Calibri"/>
                <a:sym typeface="Calibri"/>
              </a:rPr>
              <a:t>saa</a:t>
            </a:r>
            <a:r>
              <a:rPr lang="en-US" sz="1100" dirty="0">
                <a:latin typeface="Calibri"/>
                <a:ea typeface="Calibri"/>
                <a:cs typeface="Calibri"/>
                <a:sym typeface="Calibri"/>
              </a:rPr>
              <a:t> </a:t>
            </a:r>
            <a:r>
              <a:rPr lang="en-US" sz="1100" dirty="0" err="1">
                <a:latin typeface="Calibri"/>
                <a:ea typeface="Calibri"/>
                <a:cs typeface="Calibri"/>
                <a:sym typeface="Calibri"/>
              </a:rPr>
              <a:t>soutupaidan</a:t>
            </a:r>
            <a:endParaRPr sz="1100" dirty="0">
              <a:latin typeface="Calibri"/>
              <a:ea typeface="Calibri"/>
              <a:cs typeface="Calibri"/>
              <a:sym typeface="Calibri"/>
            </a:endParaRPr>
          </a:p>
          <a:p>
            <a:pPr marL="781050" lvl="1" indent="-165100" algn="l" rtl="0">
              <a:lnSpc>
                <a:spcPct val="115000"/>
              </a:lnSpc>
              <a:spcBef>
                <a:spcPts val="0"/>
              </a:spcBef>
              <a:spcAft>
                <a:spcPts val="0"/>
              </a:spcAft>
              <a:buSzPts val="1100"/>
              <a:buFont typeface="Arial"/>
              <a:buChar char="•"/>
            </a:pPr>
            <a:r>
              <a:rPr lang="en-US" sz="1100" dirty="0">
                <a:latin typeface="Calibri"/>
                <a:ea typeface="Calibri"/>
                <a:cs typeface="Calibri"/>
                <a:sym typeface="Calibri"/>
              </a:rPr>
              <a:t>Paidan </a:t>
            </a:r>
            <a:r>
              <a:rPr lang="en-US" sz="1100" dirty="0" err="1">
                <a:latin typeface="Calibri"/>
                <a:ea typeface="Calibri"/>
                <a:cs typeface="Calibri"/>
                <a:sym typeface="Calibri"/>
              </a:rPr>
              <a:t>koko</a:t>
            </a:r>
            <a:r>
              <a:rPr lang="en-US" sz="1100" dirty="0">
                <a:latin typeface="Calibri"/>
                <a:ea typeface="Calibri"/>
                <a:cs typeface="Calibri"/>
                <a:sym typeface="Calibri"/>
              </a:rPr>
              <a:t> </a:t>
            </a:r>
            <a:r>
              <a:rPr lang="en-US" sz="1100" dirty="0" err="1">
                <a:latin typeface="Calibri"/>
                <a:ea typeface="Calibri"/>
                <a:cs typeface="Calibri"/>
                <a:sym typeface="Calibri"/>
              </a:rPr>
              <a:t>merkitään</a:t>
            </a:r>
            <a:r>
              <a:rPr lang="en-US" sz="1100" dirty="0">
                <a:latin typeface="Calibri"/>
                <a:ea typeface="Calibri"/>
                <a:cs typeface="Calibri"/>
                <a:sym typeface="Calibri"/>
              </a:rPr>
              <a:t> jo </a:t>
            </a:r>
            <a:r>
              <a:rPr lang="en-US" sz="1100" dirty="0" err="1">
                <a:latin typeface="Calibri"/>
                <a:ea typeface="Calibri"/>
                <a:cs typeface="Calibri"/>
                <a:sym typeface="Calibri"/>
              </a:rPr>
              <a:t>ilmoittautumisvaiheessa</a:t>
            </a:r>
            <a:r>
              <a:rPr lang="en-US" sz="1100" dirty="0">
                <a:latin typeface="Calibri"/>
                <a:ea typeface="Calibri"/>
                <a:cs typeface="Calibri"/>
                <a:sym typeface="Calibri"/>
              </a:rPr>
              <a:t> </a:t>
            </a:r>
            <a:r>
              <a:rPr lang="en-US" sz="1100" dirty="0" err="1">
                <a:latin typeface="Calibri"/>
                <a:ea typeface="Calibri"/>
                <a:cs typeface="Calibri"/>
                <a:sym typeface="Calibri"/>
              </a:rPr>
              <a:t>talkootaulukkoon</a:t>
            </a:r>
            <a:r>
              <a:rPr lang="en-US" sz="1100" dirty="0">
                <a:latin typeface="Calibri"/>
                <a:ea typeface="Calibri"/>
                <a:cs typeface="Calibri"/>
                <a:sym typeface="Calibri"/>
              </a:rPr>
              <a:t>. </a:t>
            </a:r>
            <a:r>
              <a:rPr lang="en-US" sz="1100" dirty="0" err="1">
                <a:latin typeface="Calibri"/>
                <a:ea typeface="Calibri"/>
                <a:cs typeface="Calibri"/>
                <a:sym typeface="Calibri"/>
              </a:rPr>
              <a:t>Paitojen</a:t>
            </a:r>
            <a:r>
              <a:rPr lang="en-US" sz="1100" dirty="0">
                <a:latin typeface="Calibri"/>
                <a:ea typeface="Calibri"/>
                <a:cs typeface="Calibri"/>
                <a:sym typeface="Calibri"/>
              </a:rPr>
              <a:t> </a:t>
            </a:r>
            <a:r>
              <a:rPr lang="en-US" sz="1100" dirty="0" err="1">
                <a:latin typeface="Calibri"/>
                <a:ea typeface="Calibri"/>
                <a:cs typeface="Calibri"/>
                <a:sym typeface="Calibri"/>
              </a:rPr>
              <a:t>tilaus</a:t>
            </a:r>
            <a:r>
              <a:rPr lang="en-US" sz="1100" dirty="0">
                <a:latin typeface="Calibri"/>
                <a:ea typeface="Calibri"/>
                <a:cs typeface="Calibri"/>
                <a:sym typeface="Calibri"/>
              </a:rPr>
              <a:t> </a:t>
            </a:r>
            <a:r>
              <a:rPr lang="en-US" sz="1100" dirty="0" err="1">
                <a:latin typeface="Calibri"/>
                <a:ea typeface="Calibri"/>
                <a:cs typeface="Calibri"/>
                <a:sym typeface="Calibri"/>
              </a:rPr>
              <a:t>tehdään</a:t>
            </a:r>
            <a:r>
              <a:rPr lang="en-US" sz="1100" dirty="0">
                <a:latin typeface="Calibri"/>
                <a:ea typeface="Calibri"/>
                <a:cs typeface="Calibri"/>
                <a:sym typeface="Calibri"/>
              </a:rPr>
              <a:t> jo 15.5.2026.</a:t>
            </a:r>
            <a:endParaRPr sz="1100" dirty="0"/>
          </a:p>
          <a:p>
            <a:pPr marL="152400" lvl="0" indent="0" algn="l" rtl="0">
              <a:lnSpc>
                <a:spcPct val="115000"/>
              </a:lnSpc>
              <a:spcBef>
                <a:spcPts val="0"/>
              </a:spcBef>
              <a:spcAft>
                <a:spcPts val="0"/>
              </a:spcAft>
              <a:buSzPts val="1200"/>
              <a:buNone/>
            </a:pPr>
            <a:endParaRPr sz="1100" dirty="0">
              <a:latin typeface="Calibri"/>
              <a:ea typeface="Calibri"/>
              <a:cs typeface="Calibri"/>
              <a:sym typeface="Calibri"/>
            </a:endParaRPr>
          </a:p>
          <a:p>
            <a:pPr marL="323850" lvl="0" indent="-165100" algn="l" rtl="0">
              <a:lnSpc>
                <a:spcPct val="115000"/>
              </a:lnSpc>
              <a:spcBef>
                <a:spcPts val="0"/>
              </a:spcBef>
              <a:spcAft>
                <a:spcPts val="0"/>
              </a:spcAft>
              <a:buSzPts val="1100"/>
              <a:buFont typeface="Noto Sans Symbols"/>
              <a:buChar char="⮚"/>
            </a:pPr>
            <a:r>
              <a:rPr lang="en-US" sz="1100" dirty="0" err="1">
                <a:latin typeface="Calibri"/>
                <a:ea typeface="Calibri"/>
                <a:cs typeface="Calibri"/>
                <a:sym typeface="Calibri"/>
              </a:rPr>
              <a:t>Veloitukseton</a:t>
            </a:r>
            <a:r>
              <a:rPr lang="en-US" sz="1100" dirty="0">
                <a:latin typeface="Calibri"/>
                <a:ea typeface="Calibri"/>
                <a:cs typeface="Calibri"/>
                <a:sym typeface="Calibri"/>
              </a:rPr>
              <a:t> </a:t>
            </a:r>
            <a:r>
              <a:rPr lang="en-US" sz="1100" dirty="0" err="1">
                <a:latin typeface="Calibri"/>
                <a:ea typeface="Calibri"/>
                <a:cs typeface="Calibri"/>
                <a:sym typeface="Calibri"/>
              </a:rPr>
              <a:t>pääsy</a:t>
            </a:r>
            <a:r>
              <a:rPr lang="en-US" sz="1100" dirty="0">
                <a:latin typeface="Calibri"/>
                <a:ea typeface="Calibri"/>
                <a:cs typeface="Calibri"/>
                <a:sym typeface="Calibri"/>
              </a:rPr>
              <a:t> </a:t>
            </a:r>
            <a:r>
              <a:rPr lang="en-US" sz="1100" dirty="0" err="1">
                <a:latin typeface="Calibri"/>
                <a:ea typeface="Calibri"/>
                <a:cs typeface="Calibri"/>
                <a:sym typeface="Calibri"/>
              </a:rPr>
              <a:t>iltajuhliin</a:t>
            </a:r>
            <a:r>
              <a:rPr lang="en-US" sz="1100" dirty="0">
                <a:latin typeface="Calibri"/>
                <a:ea typeface="Calibri"/>
                <a:cs typeface="Calibri"/>
                <a:sym typeface="Calibri"/>
              </a:rPr>
              <a:t> pe ja la</a:t>
            </a:r>
            <a:endParaRPr sz="1100" dirty="0"/>
          </a:p>
          <a:p>
            <a:pPr marL="781050" lvl="1" indent="-165100" algn="l" rtl="0">
              <a:lnSpc>
                <a:spcPct val="115000"/>
              </a:lnSpc>
              <a:spcBef>
                <a:spcPts val="0"/>
              </a:spcBef>
              <a:spcAft>
                <a:spcPts val="0"/>
              </a:spcAft>
              <a:buSzPts val="1100"/>
              <a:buFont typeface="Arial"/>
              <a:buChar char="•"/>
            </a:pPr>
            <a:r>
              <a:rPr lang="en-US" sz="1100" dirty="0" err="1">
                <a:latin typeface="Calibri"/>
                <a:ea typeface="Calibri"/>
                <a:cs typeface="Calibri"/>
                <a:sym typeface="Calibri"/>
              </a:rPr>
              <a:t>Koskee</a:t>
            </a:r>
            <a:r>
              <a:rPr lang="en-US" sz="1100" dirty="0">
                <a:latin typeface="Calibri"/>
                <a:ea typeface="Calibri"/>
                <a:cs typeface="Calibri"/>
                <a:sym typeface="Calibri"/>
              </a:rPr>
              <a:t> </a:t>
            </a:r>
            <a:r>
              <a:rPr lang="en-US" sz="1100" dirty="0" err="1">
                <a:latin typeface="Calibri"/>
                <a:ea typeface="Calibri"/>
                <a:cs typeface="Calibri"/>
                <a:sym typeface="Calibri"/>
              </a:rPr>
              <a:t>täysi-ikäisiä</a:t>
            </a:r>
            <a:r>
              <a:rPr lang="en-US" sz="1100" dirty="0">
                <a:latin typeface="Calibri"/>
                <a:ea typeface="Calibri"/>
                <a:cs typeface="Calibri"/>
                <a:sym typeface="Calibri"/>
              </a:rPr>
              <a:t> </a:t>
            </a:r>
            <a:endParaRPr sz="1100" dirty="0"/>
          </a:p>
          <a:p>
            <a:pPr marL="781050" lvl="1" indent="-165100" algn="l" rtl="0">
              <a:lnSpc>
                <a:spcPct val="115000"/>
              </a:lnSpc>
              <a:spcBef>
                <a:spcPts val="0"/>
              </a:spcBef>
              <a:spcAft>
                <a:spcPts val="0"/>
              </a:spcAft>
              <a:buSzPts val="1100"/>
              <a:buFont typeface="Arial"/>
              <a:buChar char="•"/>
            </a:pPr>
            <a:r>
              <a:rPr lang="en-US" sz="1100" dirty="0" err="1">
                <a:latin typeface="Calibri"/>
                <a:ea typeface="Calibri"/>
                <a:cs typeface="Calibri"/>
                <a:sym typeface="Calibri"/>
              </a:rPr>
              <a:t>Talkootyö</a:t>
            </a:r>
            <a:r>
              <a:rPr lang="en-US" sz="1100" dirty="0">
                <a:latin typeface="Calibri"/>
                <a:ea typeface="Calibri"/>
                <a:cs typeface="Calibri"/>
                <a:sym typeface="Calibri"/>
              </a:rPr>
              <a:t> on </a:t>
            </a:r>
            <a:r>
              <a:rPr lang="en-US" sz="1100" dirty="0" err="1">
                <a:latin typeface="Calibri"/>
                <a:ea typeface="Calibri"/>
                <a:cs typeface="Calibri"/>
                <a:sym typeface="Calibri"/>
              </a:rPr>
              <a:t>aina</a:t>
            </a:r>
            <a:r>
              <a:rPr lang="en-US" sz="1100" dirty="0">
                <a:latin typeface="Calibri"/>
                <a:ea typeface="Calibri"/>
                <a:cs typeface="Calibri"/>
                <a:sym typeface="Calibri"/>
              </a:rPr>
              <a:t> </a:t>
            </a:r>
            <a:r>
              <a:rPr lang="en-US" sz="1100" dirty="0" err="1">
                <a:latin typeface="Calibri"/>
                <a:ea typeface="Calibri"/>
                <a:cs typeface="Calibri"/>
                <a:sym typeface="Calibri"/>
              </a:rPr>
              <a:t>etusijalla</a:t>
            </a:r>
            <a:endParaRPr sz="1100" dirty="0">
              <a:latin typeface="Calibri"/>
              <a:ea typeface="Calibri"/>
              <a:cs typeface="Calibri"/>
              <a:sym typeface="Calibri"/>
            </a:endParaRPr>
          </a:p>
          <a:p>
            <a:pPr marL="914400" lvl="0" indent="0" algn="l" rtl="0">
              <a:lnSpc>
                <a:spcPct val="115000"/>
              </a:lnSpc>
              <a:spcBef>
                <a:spcPts val="0"/>
              </a:spcBef>
              <a:spcAft>
                <a:spcPts val="0"/>
              </a:spcAft>
              <a:buSzPts val="1800"/>
              <a:buNone/>
            </a:pPr>
            <a:endParaRPr sz="1100" dirty="0">
              <a:latin typeface="Calibri"/>
              <a:ea typeface="Calibri"/>
              <a:cs typeface="Calibri"/>
              <a:sym typeface="Calibri"/>
            </a:endParaRPr>
          </a:p>
          <a:p>
            <a:pPr marL="457200" lvl="0" indent="0" algn="l" rtl="0">
              <a:lnSpc>
                <a:spcPct val="90000"/>
              </a:lnSpc>
              <a:spcBef>
                <a:spcPts val="0"/>
              </a:spcBef>
              <a:spcAft>
                <a:spcPts val="0"/>
              </a:spcAft>
              <a:buSzPts val="1800"/>
              <a:buNone/>
            </a:pPr>
            <a:endParaRPr sz="1200" dirty="0">
              <a:latin typeface="Calibri"/>
              <a:ea typeface="Calibri"/>
              <a:cs typeface="Calibri"/>
              <a:sym typeface="Calibri"/>
            </a:endParaRPr>
          </a:p>
          <a:p>
            <a:pPr marL="171446" lvl="0" indent="-114296" algn="l" rtl="0">
              <a:lnSpc>
                <a:spcPct val="90000"/>
              </a:lnSpc>
              <a:spcBef>
                <a:spcPts val="750"/>
              </a:spcBef>
              <a:spcAft>
                <a:spcPts val="0"/>
              </a:spcAft>
              <a:buSzPts val="1800"/>
              <a:buNone/>
            </a:pPr>
            <a:endParaRPr sz="1200" dirty="0">
              <a:latin typeface="Calibri"/>
              <a:ea typeface="Calibri"/>
              <a:cs typeface="Calibri"/>
              <a:sym typeface="Calibri"/>
            </a:endParaRPr>
          </a:p>
          <a:p>
            <a:pPr marL="457200" lvl="0" indent="0" algn="l" rtl="0">
              <a:lnSpc>
                <a:spcPct val="90000"/>
              </a:lnSpc>
              <a:spcBef>
                <a:spcPts val="750"/>
              </a:spcBef>
              <a:spcAft>
                <a:spcPts val="0"/>
              </a:spcAft>
              <a:buSzPts val="1800"/>
              <a:buNone/>
            </a:pPr>
            <a:endParaRPr sz="1200" dirty="0">
              <a:latin typeface="Calibri"/>
              <a:ea typeface="Calibri"/>
              <a:cs typeface="Calibri"/>
              <a:sym typeface="Calibri"/>
            </a:endParaRPr>
          </a:p>
          <a:p>
            <a:pPr marL="171446" lvl="0" indent="-95246" algn="l" rtl="0">
              <a:lnSpc>
                <a:spcPct val="90000"/>
              </a:lnSpc>
              <a:spcBef>
                <a:spcPts val="750"/>
              </a:spcBef>
              <a:spcAft>
                <a:spcPts val="0"/>
              </a:spcAft>
              <a:buClr>
                <a:schemeClr val="dk1"/>
              </a:buClr>
              <a:buSzPts val="1200"/>
              <a:buNone/>
            </a:pPr>
            <a:endParaRPr sz="1200" dirty="0">
              <a:latin typeface="Calibri"/>
              <a:ea typeface="Calibri"/>
              <a:cs typeface="Calibri"/>
              <a:sym typeface="Calibri"/>
            </a:endParaRPr>
          </a:p>
        </p:txBody>
      </p:sp>
      <p:sp>
        <p:nvSpPr>
          <p:cNvPr id="76" name="Google Shape;76;p6"/>
          <p:cNvSpPr txBox="1">
            <a:spLocks noGrp="1"/>
          </p:cNvSpPr>
          <p:nvPr>
            <p:ph type="body" idx="1"/>
          </p:nvPr>
        </p:nvSpPr>
        <p:spPr>
          <a:xfrm>
            <a:off x="4471023" y="1622225"/>
            <a:ext cx="4236600" cy="2843118"/>
          </a:xfrm>
          <a:prstGeom prst="rect">
            <a:avLst/>
          </a:prstGeom>
          <a:noFill/>
          <a:ln>
            <a:noFill/>
          </a:ln>
        </p:spPr>
        <p:txBody>
          <a:bodyPr spcFirstLastPara="1" wrap="square" lIns="91425" tIns="45700" rIns="91425" bIns="45700" anchor="t" anchorCtr="0">
            <a:noAutofit/>
          </a:bodyPr>
          <a:lstStyle/>
          <a:p>
            <a:pPr marL="609600" lvl="0" indent="0" algn="l" rtl="0">
              <a:lnSpc>
                <a:spcPct val="115000"/>
              </a:lnSpc>
              <a:spcBef>
                <a:spcPts val="0"/>
              </a:spcBef>
              <a:spcAft>
                <a:spcPts val="0"/>
              </a:spcAft>
              <a:buSzPts val="1200"/>
              <a:buNone/>
            </a:pPr>
            <a:endParaRPr sz="600">
              <a:latin typeface="Calibri"/>
              <a:ea typeface="Calibri"/>
              <a:cs typeface="Calibri"/>
              <a:sym typeface="Calibri"/>
            </a:endParaRPr>
          </a:p>
          <a:p>
            <a:pPr marL="342891" lvl="1" indent="0" algn="l" rtl="0">
              <a:lnSpc>
                <a:spcPct val="90000"/>
              </a:lnSpc>
              <a:spcBef>
                <a:spcPts val="375"/>
              </a:spcBef>
              <a:spcAft>
                <a:spcPts val="0"/>
              </a:spcAft>
              <a:buClr>
                <a:schemeClr val="dk1"/>
              </a:buClr>
              <a:buSzPts val="900"/>
              <a:buFont typeface="Arial"/>
              <a:buNone/>
            </a:pPr>
            <a:endParaRPr sz="1200">
              <a:latin typeface="Calibri"/>
              <a:ea typeface="Calibri"/>
              <a:cs typeface="Calibri"/>
              <a:sym typeface="Calibri"/>
            </a:endParaRPr>
          </a:p>
          <a:p>
            <a:pPr marL="171446" lvl="0" indent="-114296" algn="l" rtl="0">
              <a:lnSpc>
                <a:spcPct val="90000"/>
              </a:lnSpc>
              <a:spcBef>
                <a:spcPts val="750"/>
              </a:spcBef>
              <a:spcAft>
                <a:spcPts val="0"/>
              </a:spcAft>
              <a:buClr>
                <a:schemeClr val="dk1"/>
              </a:buClr>
              <a:buSzPts val="900"/>
              <a:buFont typeface="Noto Sans Symbols"/>
              <a:buNone/>
            </a:pPr>
            <a:endParaRPr sz="1200">
              <a:latin typeface="Calibri"/>
              <a:ea typeface="Calibri"/>
              <a:cs typeface="Calibri"/>
              <a:sym typeface="Calibri"/>
            </a:endParaRPr>
          </a:p>
        </p:txBody>
      </p:sp>
      <p:sp>
        <p:nvSpPr>
          <p:cNvPr id="77" name="Google Shape;77;p6"/>
          <p:cNvSpPr txBox="1"/>
          <p:nvPr/>
        </p:nvSpPr>
        <p:spPr>
          <a:xfrm>
            <a:off x="4398981" y="1622225"/>
            <a:ext cx="3348900" cy="2691900"/>
          </a:xfrm>
          <a:prstGeom prst="rect">
            <a:avLst/>
          </a:prstGeom>
          <a:noFill/>
          <a:ln>
            <a:noFill/>
          </a:ln>
        </p:spPr>
        <p:txBody>
          <a:bodyPr spcFirstLastPara="1" wrap="square" lIns="91425" tIns="45700" rIns="91425" bIns="45700" anchor="t" anchorCtr="0">
            <a:normAutofit/>
          </a:bodyPr>
          <a:lstStyle/>
          <a:p>
            <a:pPr marL="438150" marR="0" lvl="0" indent="-279400" algn="l" rtl="0">
              <a:lnSpc>
                <a:spcPct val="115000"/>
              </a:lnSpc>
              <a:spcBef>
                <a:spcPts val="0"/>
              </a:spcBef>
              <a:spcAft>
                <a:spcPts val="0"/>
              </a:spcAft>
              <a:buClr>
                <a:schemeClr val="dk1"/>
              </a:buClr>
              <a:buSzPts val="1100"/>
              <a:buFont typeface="Noto Sans Symbols"/>
              <a:buChar char="⮚"/>
            </a:pPr>
            <a:r>
              <a:rPr lang="en-US" sz="1100" b="0" i="0" u="none" strike="noStrike" cap="none" dirty="0" err="1">
                <a:solidFill>
                  <a:schemeClr val="dk1"/>
                </a:solidFill>
                <a:latin typeface="Calibri"/>
                <a:ea typeface="Calibri"/>
                <a:cs typeface="Calibri"/>
                <a:sym typeface="Calibri"/>
              </a:rPr>
              <a:t>Yhteisiä</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tapahtumia</a:t>
            </a:r>
            <a:r>
              <a:rPr lang="en-US" sz="1100" b="0" i="0" u="none" strike="noStrike" cap="none" dirty="0">
                <a:solidFill>
                  <a:schemeClr val="dk1"/>
                </a:solidFill>
                <a:latin typeface="Calibri"/>
                <a:ea typeface="Calibri"/>
                <a:cs typeface="Calibri"/>
                <a:sym typeface="Calibri"/>
              </a:rPr>
              <a:t> </a:t>
            </a:r>
            <a:endParaRPr sz="1100" b="0" i="0" u="none" strike="noStrike" cap="none" dirty="0">
              <a:solidFill>
                <a:srgbClr val="000000"/>
              </a:solidFill>
              <a:latin typeface="Arial"/>
              <a:ea typeface="Arial"/>
              <a:cs typeface="Arial"/>
              <a:sym typeface="Arial"/>
            </a:endParaRPr>
          </a:p>
          <a:p>
            <a:pPr marL="781050" marR="0" lvl="1" indent="-165100" algn="l" rtl="0">
              <a:lnSpc>
                <a:spcPct val="115000"/>
              </a:lnSpc>
              <a:spcBef>
                <a:spcPts val="0"/>
              </a:spcBef>
              <a:spcAft>
                <a:spcPts val="0"/>
              </a:spcAft>
              <a:buClr>
                <a:schemeClr val="dk1"/>
              </a:buClr>
              <a:buSzPts val="1100"/>
              <a:buFont typeface="Arial"/>
              <a:buChar char="•"/>
            </a:pPr>
            <a:r>
              <a:rPr lang="en-US" sz="1100" dirty="0" err="1">
                <a:solidFill>
                  <a:schemeClr val="dk1"/>
                </a:solidFill>
                <a:latin typeface="Calibri"/>
                <a:ea typeface="Calibri"/>
                <a:cs typeface="Calibri"/>
                <a:sym typeface="Calibri"/>
              </a:rPr>
              <a:t>Yleisp</a:t>
            </a:r>
            <a:r>
              <a:rPr lang="en-US" sz="1100" b="0" i="0" u="none" strike="noStrike" cap="none" dirty="0" err="1">
                <a:solidFill>
                  <a:schemeClr val="dk1"/>
                </a:solidFill>
                <a:latin typeface="Calibri"/>
                <a:ea typeface="Calibri"/>
                <a:cs typeface="Calibri"/>
                <a:sym typeface="Calibri"/>
              </a:rPr>
              <a:t>erehdytys</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talkoosoutu</a:t>
            </a:r>
            <a:r>
              <a:rPr lang="en-US" sz="1100" b="0" i="0" u="none" strike="noStrike" cap="none" dirty="0">
                <a:solidFill>
                  <a:schemeClr val="dk1"/>
                </a:solidFill>
                <a:latin typeface="Calibri"/>
                <a:ea typeface="Calibri"/>
                <a:cs typeface="Calibri"/>
                <a:sym typeface="Calibri"/>
              </a:rPr>
              <a:t> ja </a:t>
            </a:r>
            <a:r>
              <a:rPr lang="en-US" sz="1100" b="0" i="0" u="none" strike="noStrike" cap="none" dirty="0" err="1">
                <a:solidFill>
                  <a:schemeClr val="dk1"/>
                </a:solidFill>
                <a:latin typeface="Calibri"/>
                <a:ea typeface="Calibri"/>
                <a:cs typeface="Calibri"/>
                <a:sym typeface="Calibri"/>
              </a:rPr>
              <a:t>saunailta</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keskiviikkona</a:t>
            </a:r>
            <a:r>
              <a:rPr lang="en-US" sz="1100" b="0" i="0" u="none" strike="noStrike" cap="none" dirty="0">
                <a:solidFill>
                  <a:schemeClr val="dk1"/>
                </a:solidFill>
                <a:latin typeface="Calibri"/>
                <a:ea typeface="Calibri"/>
                <a:cs typeface="Calibri"/>
                <a:sym typeface="Calibri"/>
              </a:rPr>
              <a:t> 24.6.2026 </a:t>
            </a:r>
            <a:r>
              <a:rPr lang="en-US" sz="1100" b="0" i="0" u="none" strike="noStrike" cap="none" dirty="0" err="1">
                <a:solidFill>
                  <a:schemeClr val="dk1"/>
                </a:solidFill>
                <a:latin typeface="Calibri"/>
                <a:ea typeface="Calibri"/>
                <a:cs typeface="Calibri"/>
                <a:sym typeface="Calibri"/>
              </a:rPr>
              <a:t>klo</a:t>
            </a:r>
            <a:r>
              <a:rPr lang="en-US" sz="1100" b="0" i="0" u="none" strike="noStrike" cap="none" dirty="0">
                <a:solidFill>
                  <a:schemeClr val="dk1"/>
                </a:solidFill>
                <a:latin typeface="Calibri"/>
                <a:ea typeface="Calibri"/>
                <a:cs typeface="Calibri"/>
                <a:sym typeface="Calibri"/>
              </a:rPr>
              <a:t> 17-&gt;</a:t>
            </a:r>
            <a:endParaRPr sz="1100" b="0" i="0" u="none" strike="noStrike" cap="none" dirty="0">
              <a:solidFill>
                <a:srgbClr val="000000"/>
              </a:solidFill>
              <a:latin typeface="Arial"/>
              <a:ea typeface="Arial"/>
              <a:cs typeface="Arial"/>
              <a:sym typeface="Arial"/>
            </a:endParaRPr>
          </a:p>
          <a:p>
            <a:pPr marL="781050" marR="0" lvl="1" indent="-165100" algn="l" rtl="0">
              <a:lnSpc>
                <a:spcPct val="115000"/>
              </a:lnSpc>
              <a:spcBef>
                <a:spcPts val="0"/>
              </a:spcBef>
              <a:spcAft>
                <a:spcPts val="0"/>
              </a:spcAft>
              <a:buClr>
                <a:schemeClr val="dk1"/>
              </a:buClr>
              <a:buSzPts val="1100"/>
              <a:buFont typeface="Arial"/>
              <a:buChar char="•"/>
            </a:pPr>
            <a:r>
              <a:rPr lang="en-US" sz="1100" b="0" i="0" u="none" strike="noStrike" cap="none" dirty="0" err="1">
                <a:solidFill>
                  <a:schemeClr val="dk1"/>
                </a:solidFill>
                <a:latin typeface="Calibri"/>
                <a:ea typeface="Calibri"/>
                <a:cs typeface="Calibri"/>
                <a:sym typeface="Calibri"/>
              </a:rPr>
              <a:t>Kiitosjuhla</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lauantaina</a:t>
            </a:r>
            <a:r>
              <a:rPr lang="en-US" sz="1100" b="0" i="0" u="none" strike="noStrike" cap="none" dirty="0">
                <a:solidFill>
                  <a:schemeClr val="dk1"/>
                </a:solidFill>
                <a:latin typeface="Calibri"/>
                <a:ea typeface="Calibri"/>
                <a:cs typeface="Calibri"/>
                <a:sym typeface="Calibri"/>
              </a:rPr>
              <a:t> 29.8.2026</a:t>
            </a:r>
          </a:p>
          <a:p>
            <a:pPr marL="781050" marR="0" lvl="1" indent="-165100" algn="l" rtl="0">
              <a:lnSpc>
                <a:spcPct val="115000"/>
              </a:lnSpc>
              <a:spcBef>
                <a:spcPts val="0"/>
              </a:spcBef>
              <a:spcAft>
                <a:spcPts val="0"/>
              </a:spcAft>
              <a:buClr>
                <a:schemeClr val="dk1"/>
              </a:buClr>
              <a:buSzPts val="1100"/>
              <a:buFont typeface="Arial"/>
              <a:buChar char="•"/>
            </a:pPr>
            <a:r>
              <a:rPr lang="en-US" sz="1100" dirty="0" err="1">
                <a:solidFill>
                  <a:schemeClr val="dk1"/>
                </a:solidFill>
                <a:latin typeface="Calibri"/>
                <a:ea typeface="Calibri"/>
                <a:cs typeface="Calibri"/>
                <a:sym typeface="Calibri"/>
              </a:rPr>
              <a:t>Nämä</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tilaisuudet</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eivät</a:t>
            </a:r>
            <a:r>
              <a:rPr lang="en-US" sz="1100" dirty="0">
                <a:solidFill>
                  <a:schemeClr val="dk1"/>
                </a:solidFill>
                <a:latin typeface="Calibri"/>
                <a:ea typeface="Calibri"/>
                <a:cs typeface="Calibri"/>
                <a:sym typeface="Calibri"/>
              </a:rPr>
              <a:t> ole </a:t>
            </a:r>
            <a:r>
              <a:rPr lang="en-US" sz="1100" dirty="0" err="1">
                <a:solidFill>
                  <a:schemeClr val="dk1"/>
                </a:solidFill>
                <a:latin typeface="Calibri"/>
                <a:ea typeface="Calibri"/>
                <a:cs typeface="Calibri"/>
                <a:sym typeface="Calibri"/>
              </a:rPr>
              <a:t>palkallisia</a:t>
            </a:r>
            <a:endParaRPr sz="1100" b="0" i="0" u="none" strike="noStrike" cap="none" dirty="0">
              <a:solidFill>
                <a:schemeClr val="dk1"/>
              </a:solidFill>
              <a:latin typeface="Calibri"/>
              <a:ea typeface="Calibri"/>
              <a:cs typeface="Calibri"/>
              <a:sym typeface="Calibri"/>
            </a:endParaRPr>
          </a:p>
          <a:p>
            <a:pPr marL="914400" marR="0" lvl="0" indent="0" algn="l" rtl="0">
              <a:lnSpc>
                <a:spcPct val="115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a:p>
            <a:pPr marL="323850" marR="0" lvl="0" indent="-165100" algn="l" rtl="0">
              <a:lnSpc>
                <a:spcPct val="115000"/>
              </a:lnSpc>
              <a:spcBef>
                <a:spcPts val="0"/>
              </a:spcBef>
              <a:spcAft>
                <a:spcPts val="0"/>
              </a:spcAft>
              <a:buClr>
                <a:schemeClr val="dk1"/>
              </a:buClr>
              <a:buSzPts val="1100"/>
              <a:buFont typeface="Noto Sans Symbols"/>
              <a:buChar char="⮚"/>
            </a:pPr>
            <a:r>
              <a:rPr lang="en-US" sz="1100" b="0" i="0" u="none" strike="noStrike" cap="none" dirty="0">
                <a:solidFill>
                  <a:schemeClr val="dk1"/>
                </a:solidFill>
                <a:latin typeface="Calibri"/>
                <a:ea typeface="Calibri"/>
                <a:cs typeface="Calibri"/>
                <a:sym typeface="Calibri"/>
              </a:rPr>
              <a:t>  Muita </a:t>
            </a:r>
            <a:r>
              <a:rPr lang="en-US" sz="1100" b="0" i="0" u="none" strike="noStrike" cap="none" dirty="0" err="1">
                <a:solidFill>
                  <a:schemeClr val="dk1"/>
                </a:solidFill>
                <a:latin typeface="Calibri"/>
                <a:ea typeface="Calibri"/>
                <a:cs typeface="Calibri"/>
                <a:sym typeface="Calibri"/>
              </a:rPr>
              <a:t>etuja</a:t>
            </a:r>
            <a:endParaRPr sz="1100" b="0" i="0" u="none" strike="noStrike" cap="none" dirty="0">
              <a:solidFill>
                <a:srgbClr val="000000"/>
              </a:solidFill>
              <a:latin typeface="Arial"/>
              <a:ea typeface="Arial"/>
              <a:cs typeface="Arial"/>
              <a:sym typeface="Arial"/>
            </a:endParaRPr>
          </a:p>
          <a:p>
            <a:pPr marL="781050" marR="0" lvl="1" indent="-165100" algn="l" rtl="0">
              <a:lnSpc>
                <a:spcPct val="115000"/>
              </a:lnSpc>
              <a:spcBef>
                <a:spcPts val="0"/>
              </a:spcBef>
              <a:spcAft>
                <a:spcPts val="0"/>
              </a:spcAft>
              <a:buClr>
                <a:schemeClr val="dk1"/>
              </a:buClr>
              <a:buSzPts val="1100"/>
              <a:buFont typeface="Arial"/>
              <a:buChar char="•"/>
            </a:pPr>
            <a:r>
              <a:rPr lang="en-US" sz="1100" b="0" i="0" u="none" strike="noStrike" cap="none" dirty="0" err="1">
                <a:solidFill>
                  <a:schemeClr val="dk1"/>
                </a:solidFill>
                <a:latin typeface="Calibri"/>
                <a:ea typeface="Calibri"/>
                <a:cs typeface="Calibri"/>
                <a:sym typeface="Calibri"/>
              </a:rPr>
              <a:t>Vuosittain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vaihtuvia</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tarjouksia</a:t>
            </a:r>
            <a:r>
              <a:rPr lang="en-US" sz="1100" b="0" i="0" u="none" strike="noStrike" cap="none" dirty="0">
                <a:solidFill>
                  <a:schemeClr val="dk1"/>
                </a:solidFill>
                <a:latin typeface="Calibri"/>
                <a:ea typeface="Calibri"/>
                <a:cs typeface="Calibri"/>
                <a:sym typeface="Calibri"/>
              </a:rPr>
              <a:t> ja </a:t>
            </a:r>
            <a:r>
              <a:rPr lang="en-US" sz="1100" b="0" i="0" u="none" strike="noStrike" cap="none" dirty="0" err="1">
                <a:solidFill>
                  <a:schemeClr val="dk1"/>
                </a:solidFill>
                <a:latin typeface="Calibri"/>
                <a:ea typeface="Calibri"/>
                <a:cs typeface="Calibri"/>
                <a:sym typeface="Calibri"/>
              </a:rPr>
              <a:t>etuja</a:t>
            </a:r>
            <a:endParaRPr sz="1100" b="0" i="0" u="none" strike="noStrike" cap="none" dirty="0">
              <a:solidFill>
                <a:srgbClr val="000000"/>
              </a:solidFill>
              <a:latin typeface="Arial"/>
              <a:ea typeface="Arial"/>
              <a:cs typeface="Arial"/>
              <a:sym typeface="Arial"/>
            </a:endParaRPr>
          </a:p>
          <a:p>
            <a:pPr marL="781050" marR="0" lvl="1" indent="-165100" algn="l" rtl="0">
              <a:lnSpc>
                <a:spcPct val="115000"/>
              </a:lnSpc>
              <a:spcBef>
                <a:spcPts val="0"/>
              </a:spcBef>
              <a:spcAft>
                <a:spcPts val="0"/>
              </a:spcAft>
              <a:buClr>
                <a:schemeClr val="dk1"/>
              </a:buClr>
              <a:buSzPts val="1100"/>
              <a:buFont typeface="Arial"/>
              <a:buChar char="•"/>
            </a:pPr>
            <a:r>
              <a:rPr lang="en-US" sz="1100" b="0" i="0" u="none" strike="noStrike" cap="none" dirty="0" err="1">
                <a:solidFill>
                  <a:schemeClr val="dk1"/>
                </a:solidFill>
                <a:latin typeface="Calibri"/>
                <a:ea typeface="Calibri"/>
                <a:cs typeface="Calibri"/>
                <a:sym typeface="Calibri"/>
              </a:rPr>
              <a:t>Vuoden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talkooporukan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valinta</a:t>
            </a:r>
            <a:endParaRPr lang="en-US" sz="1100" dirty="0">
              <a:solidFill>
                <a:srgbClr val="000000"/>
              </a:solidFill>
              <a:latin typeface="Arial"/>
              <a:ea typeface="Calibri"/>
              <a:cs typeface="Arial"/>
              <a:sym typeface="Arial"/>
            </a:endParaRPr>
          </a:p>
          <a:p>
            <a:pPr marL="615950" marR="0" lvl="1" algn="l" rtl="0">
              <a:lnSpc>
                <a:spcPct val="115000"/>
              </a:lnSpc>
              <a:spcBef>
                <a:spcPts val="0"/>
              </a:spcBef>
              <a:spcAft>
                <a:spcPts val="0"/>
              </a:spcAft>
              <a:buClr>
                <a:schemeClr val="dk1"/>
              </a:buClr>
              <a:buSzPts val="1100"/>
            </a:pPr>
            <a:endParaRPr sz="9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171446" marR="0" lvl="0" indent="-114296" algn="l" rtl="0">
              <a:lnSpc>
                <a:spcPct val="90000"/>
              </a:lnSpc>
              <a:spcBef>
                <a:spcPts val="750"/>
              </a:spcBef>
              <a:spcAft>
                <a:spcPts val="0"/>
              </a:spcAft>
              <a:buClr>
                <a:schemeClr val="dk1"/>
              </a:buClr>
              <a:buSzPts val="1800"/>
              <a:buFont typeface="Arial"/>
              <a:buNone/>
            </a:pPr>
            <a:endParaRPr sz="12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750"/>
              </a:spcBef>
              <a:spcAft>
                <a:spcPts val="0"/>
              </a:spcAft>
              <a:buClr>
                <a:schemeClr val="dk1"/>
              </a:buClr>
              <a:buSzPts val="1800"/>
              <a:buFont typeface="Arial"/>
              <a:buNone/>
            </a:pPr>
            <a:endParaRPr sz="1200" b="0" i="0" u="none" strike="noStrike" cap="none" dirty="0">
              <a:solidFill>
                <a:schemeClr val="dk1"/>
              </a:solidFill>
              <a:latin typeface="Calibri"/>
              <a:ea typeface="Calibri"/>
              <a:cs typeface="Calibri"/>
              <a:sym typeface="Calibri"/>
            </a:endParaRPr>
          </a:p>
          <a:p>
            <a:pPr marL="171446" marR="0" lvl="0" indent="-95246" algn="l" rtl="0">
              <a:lnSpc>
                <a:spcPct val="90000"/>
              </a:lnSpc>
              <a:spcBef>
                <a:spcPts val="75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7">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7">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7">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7"/>
          <p:cNvSpPr txBox="1">
            <a:spLocks noGrp="1"/>
          </p:cNvSpPr>
          <p:nvPr>
            <p:ph type="title"/>
          </p:nvPr>
        </p:nvSpPr>
        <p:spPr>
          <a:xfrm>
            <a:off x="1900480" y="829375"/>
            <a:ext cx="6574739" cy="54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B2"/>
              </a:buClr>
              <a:buSzPts val="2000"/>
              <a:buFont typeface="League Gothic"/>
              <a:buNone/>
            </a:pPr>
            <a:r>
              <a:rPr lang="en-US" sz="2400" b="1" dirty="0" err="1">
                <a:latin typeface="Calibri"/>
                <a:ea typeface="Calibri"/>
                <a:cs typeface="Calibri"/>
                <a:sym typeface="Calibri"/>
              </a:rPr>
              <a:t>talkoolaisten</a:t>
            </a:r>
            <a:r>
              <a:rPr lang="en-US" sz="2400" b="1" dirty="0">
                <a:latin typeface="Calibri"/>
                <a:ea typeface="Calibri"/>
                <a:cs typeface="Calibri"/>
                <a:sym typeface="Calibri"/>
              </a:rPr>
              <a:t> </a:t>
            </a:r>
            <a:r>
              <a:rPr lang="en-US" sz="2400" b="1" dirty="0" err="1">
                <a:latin typeface="Calibri"/>
                <a:ea typeface="Calibri"/>
                <a:cs typeface="Calibri"/>
                <a:sym typeface="Calibri"/>
              </a:rPr>
              <a:t>kahvi</a:t>
            </a:r>
            <a:r>
              <a:rPr lang="en-US" sz="2400" b="1" dirty="0">
                <a:latin typeface="Calibri"/>
                <a:ea typeface="Calibri"/>
                <a:cs typeface="Calibri"/>
                <a:sym typeface="Calibri"/>
              </a:rPr>
              <a:t>-ja </a:t>
            </a:r>
            <a:r>
              <a:rPr lang="en-US" sz="2400" b="1" dirty="0" err="1">
                <a:latin typeface="Calibri"/>
                <a:ea typeface="Calibri"/>
                <a:cs typeface="Calibri"/>
                <a:sym typeface="Calibri"/>
              </a:rPr>
              <a:t>ruokatarjoilut</a:t>
            </a:r>
            <a:endParaRPr sz="2400" b="1" dirty="0">
              <a:latin typeface="Calibri"/>
              <a:ea typeface="Calibri"/>
              <a:cs typeface="Calibri"/>
              <a:sym typeface="Calibri"/>
            </a:endParaRPr>
          </a:p>
        </p:txBody>
      </p:sp>
      <p:sp>
        <p:nvSpPr>
          <p:cNvPr id="83" name="Google Shape;83;p7"/>
          <p:cNvSpPr txBox="1">
            <a:spLocks noGrp="1"/>
          </p:cNvSpPr>
          <p:nvPr>
            <p:ph type="body" idx="1"/>
          </p:nvPr>
        </p:nvSpPr>
        <p:spPr>
          <a:xfrm>
            <a:off x="360175" y="1560667"/>
            <a:ext cx="3714600" cy="3583007"/>
          </a:xfrm>
          <a:prstGeom prst="rect">
            <a:avLst/>
          </a:prstGeom>
          <a:noFill/>
          <a:ln>
            <a:noFill/>
          </a:ln>
        </p:spPr>
        <p:txBody>
          <a:bodyPr spcFirstLastPara="1" wrap="square" lIns="91425" tIns="45700" rIns="91425" bIns="45700" anchor="t" anchorCtr="0">
            <a:normAutofit fontScale="25000" lnSpcReduction="20000"/>
          </a:bodyPr>
          <a:lstStyle/>
          <a:p>
            <a:pPr marL="781050" lvl="1" indent="-95250" algn="l" rtl="0">
              <a:lnSpc>
                <a:spcPct val="115000"/>
              </a:lnSpc>
              <a:spcBef>
                <a:spcPts val="0"/>
              </a:spcBef>
              <a:spcAft>
                <a:spcPts val="0"/>
              </a:spcAft>
              <a:buSzPct val="144144"/>
              <a:buFont typeface="Arial"/>
              <a:buNone/>
            </a:pPr>
            <a:endParaRPr sz="900" dirty="0">
              <a:latin typeface="Calibri"/>
              <a:ea typeface="Calibri"/>
              <a:cs typeface="Calibri"/>
              <a:sym typeface="Calibri"/>
            </a:endParaRPr>
          </a:p>
          <a:p>
            <a:pPr marL="609600" lvl="1" indent="0" algn="l" rtl="0">
              <a:lnSpc>
                <a:spcPct val="115000"/>
              </a:lnSpc>
              <a:spcBef>
                <a:spcPts val="0"/>
              </a:spcBef>
              <a:spcAft>
                <a:spcPts val="0"/>
              </a:spcAft>
              <a:buSzPct val="29484"/>
              <a:buNone/>
            </a:pPr>
            <a:endParaRPr sz="4400" dirty="0">
              <a:latin typeface="Calibri"/>
              <a:ea typeface="Calibri"/>
              <a:cs typeface="Calibri"/>
              <a:sym typeface="Calibri"/>
            </a:endParaRPr>
          </a:p>
          <a:p>
            <a:pPr marL="457200" lvl="0" indent="-298450" algn="l" rtl="0">
              <a:lnSpc>
                <a:spcPct val="115000"/>
              </a:lnSpc>
              <a:spcBef>
                <a:spcPts val="0"/>
              </a:spcBef>
              <a:spcAft>
                <a:spcPts val="0"/>
              </a:spcAft>
              <a:buSzPct val="100000"/>
              <a:buFont typeface="Noto Sans Symbols"/>
              <a:buChar char="⮚"/>
            </a:pPr>
            <a:r>
              <a:rPr lang="en-US" sz="4400" dirty="0" err="1">
                <a:latin typeface="Calibri"/>
                <a:ea typeface="Calibri"/>
                <a:cs typeface="Calibri"/>
                <a:sym typeface="Calibri"/>
              </a:rPr>
              <a:t>Talkoolaiset</a:t>
            </a:r>
            <a:r>
              <a:rPr lang="en-US" sz="4400" dirty="0">
                <a:latin typeface="Calibri"/>
                <a:ea typeface="Calibri"/>
                <a:cs typeface="Calibri"/>
                <a:sym typeface="Calibri"/>
              </a:rPr>
              <a:t> </a:t>
            </a:r>
            <a:r>
              <a:rPr lang="en-US" sz="4400" dirty="0" err="1">
                <a:latin typeface="Calibri"/>
                <a:ea typeface="Calibri"/>
                <a:cs typeface="Calibri"/>
                <a:sym typeface="Calibri"/>
              </a:rPr>
              <a:t>saavat</a:t>
            </a:r>
            <a:r>
              <a:rPr lang="en-US" sz="4400" dirty="0">
                <a:latin typeface="Calibri"/>
                <a:ea typeface="Calibri"/>
                <a:cs typeface="Calibri"/>
                <a:sym typeface="Calibri"/>
              </a:rPr>
              <a:t> </a:t>
            </a:r>
            <a:r>
              <a:rPr lang="en-US" sz="4400" dirty="0" err="1">
                <a:latin typeface="Calibri"/>
                <a:ea typeface="Calibri"/>
                <a:cs typeface="Calibri"/>
                <a:sym typeface="Calibri"/>
              </a:rPr>
              <a:t>seuraavat</a:t>
            </a:r>
            <a:r>
              <a:rPr lang="en-US" sz="4400" dirty="0">
                <a:latin typeface="Calibri"/>
                <a:ea typeface="Calibri"/>
                <a:cs typeface="Calibri"/>
                <a:sym typeface="Calibri"/>
              </a:rPr>
              <a:t> </a:t>
            </a:r>
            <a:r>
              <a:rPr lang="en-US" sz="4400" dirty="0" err="1">
                <a:latin typeface="Calibri"/>
                <a:ea typeface="Calibri"/>
                <a:cs typeface="Calibri"/>
                <a:sym typeface="Calibri"/>
              </a:rPr>
              <a:t>tarjoilut</a:t>
            </a:r>
            <a:r>
              <a:rPr lang="en-US" sz="4400" dirty="0">
                <a:latin typeface="Calibri"/>
                <a:ea typeface="Calibri"/>
                <a:cs typeface="Calibri"/>
                <a:sym typeface="Calibri"/>
              </a:rPr>
              <a:t>:</a:t>
            </a:r>
            <a:endParaRPr sz="4400" dirty="0"/>
          </a:p>
          <a:p>
            <a:pPr marL="609600" lvl="1" indent="0" algn="l" rtl="0">
              <a:lnSpc>
                <a:spcPct val="115000"/>
              </a:lnSpc>
              <a:spcBef>
                <a:spcPts val="0"/>
              </a:spcBef>
              <a:spcAft>
                <a:spcPts val="0"/>
              </a:spcAft>
              <a:buSzPct val="29484"/>
              <a:buNone/>
            </a:pPr>
            <a:endParaRPr sz="4400" dirty="0">
              <a:latin typeface="Calibri"/>
              <a:ea typeface="Calibri"/>
              <a:cs typeface="Calibri"/>
              <a:sym typeface="Calibri"/>
            </a:endParaRPr>
          </a:p>
          <a:p>
            <a:pPr marL="609600" lvl="1" indent="0" algn="l" rtl="0">
              <a:lnSpc>
                <a:spcPct val="115000"/>
              </a:lnSpc>
              <a:spcBef>
                <a:spcPts val="0"/>
              </a:spcBef>
              <a:spcAft>
                <a:spcPts val="0"/>
              </a:spcAft>
              <a:buSzPct val="29484"/>
              <a:buNone/>
            </a:pPr>
            <a:r>
              <a:rPr lang="en-US" sz="4400" dirty="0" err="1">
                <a:latin typeface="Calibri"/>
                <a:ea typeface="Calibri"/>
                <a:cs typeface="Calibri"/>
                <a:sym typeface="Calibri"/>
              </a:rPr>
              <a:t>Talkoovuoro</a:t>
            </a:r>
            <a:r>
              <a:rPr lang="en-US" sz="4400" dirty="0">
                <a:latin typeface="Calibri"/>
                <a:ea typeface="Calibri"/>
                <a:cs typeface="Calibri"/>
                <a:sym typeface="Calibri"/>
              </a:rPr>
              <a:t> alle 4 h</a:t>
            </a:r>
            <a:endParaRPr sz="4400" dirty="0"/>
          </a:p>
          <a:p>
            <a:pPr marL="781050" lvl="1" indent="-165100" algn="l" rtl="0">
              <a:lnSpc>
                <a:spcPct val="115000"/>
              </a:lnSpc>
              <a:spcBef>
                <a:spcPts val="0"/>
              </a:spcBef>
              <a:spcAft>
                <a:spcPts val="0"/>
              </a:spcAft>
              <a:buSzPct val="100000"/>
              <a:buFont typeface="Arial"/>
              <a:buChar char="•"/>
            </a:pPr>
            <a:r>
              <a:rPr lang="en-US" sz="4400" dirty="0" err="1">
                <a:latin typeface="Calibri"/>
                <a:ea typeface="Calibri"/>
                <a:cs typeface="Calibri"/>
                <a:sym typeface="Calibri"/>
              </a:rPr>
              <a:t>Jokainen</a:t>
            </a:r>
            <a:r>
              <a:rPr lang="en-US" sz="4400" dirty="0">
                <a:latin typeface="Calibri"/>
                <a:ea typeface="Calibri"/>
                <a:cs typeface="Calibri"/>
                <a:sym typeface="Calibri"/>
              </a:rPr>
              <a:t> alle 4 h </a:t>
            </a:r>
            <a:r>
              <a:rPr lang="en-US" sz="4400" dirty="0" err="1">
                <a:latin typeface="Calibri"/>
                <a:ea typeface="Calibri"/>
                <a:cs typeface="Calibri"/>
                <a:sym typeface="Calibri"/>
              </a:rPr>
              <a:t>talkoovuoron</a:t>
            </a:r>
            <a:r>
              <a:rPr lang="en-US" sz="4400" dirty="0">
                <a:latin typeface="Calibri"/>
                <a:ea typeface="Calibri"/>
                <a:cs typeface="Calibri"/>
                <a:sym typeface="Calibri"/>
              </a:rPr>
              <a:t> </a:t>
            </a:r>
            <a:r>
              <a:rPr lang="en-US" sz="4400" dirty="0" err="1">
                <a:latin typeface="Calibri"/>
                <a:ea typeface="Calibri"/>
                <a:cs typeface="Calibri"/>
                <a:sym typeface="Calibri"/>
              </a:rPr>
              <a:t>tekevä</a:t>
            </a:r>
            <a:r>
              <a:rPr lang="en-US" sz="4400" dirty="0">
                <a:latin typeface="Calibri"/>
                <a:ea typeface="Calibri"/>
                <a:cs typeface="Calibri"/>
                <a:sym typeface="Calibri"/>
              </a:rPr>
              <a:t> </a:t>
            </a:r>
            <a:r>
              <a:rPr lang="en-US" sz="4400" dirty="0" err="1">
                <a:latin typeface="Calibri"/>
                <a:ea typeface="Calibri"/>
                <a:cs typeface="Calibri"/>
                <a:sym typeface="Calibri"/>
              </a:rPr>
              <a:t>saa</a:t>
            </a:r>
            <a:r>
              <a:rPr lang="en-US" sz="4400" dirty="0">
                <a:latin typeface="Calibri"/>
                <a:ea typeface="Calibri"/>
                <a:cs typeface="Calibri"/>
                <a:sym typeface="Calibri"/>
              </a:rPr>
              <a:t> </a:t>
            </a:r>
            <a:r>
              <a:rPr lang="en-US" sz="4400" dirty="0" err="1">
                <a:latin typeface="Calibri"/>
                <a:ea typeface="Calibri"/>
                <a:cs typeface="Calibri"/>
                <a:sym typeface="Calibri"/>
              </a:rPr>
              <a:t>talkookahvin</a:t>
            </a:r>
            <a:r>
              <a:rPr lang="en-US" sz="4400" dirty="0">
                <a:latin typeface="Calibri"/>
                <a:ea typeface="Calibri"/>
                <a:cs typeface="Calibri"/>
                <a:sym typeface="Calibri"/>
              </a:rPr>
              <a:t> </a:t>
            </a:r>
            <a:r>
              <a:rPr lang="en-US" sz="4400" dirty="0" err="1">
                <a:latin typeface="Calibri"/>
                <a:ea typeface="Calibri"/>
                <a:cs typeface="Calibri"/>
                <a:sym typeface="Calibri"/>
              </a:rPr>
              <a:t>sekä</a:t>
            </a:r>
            <a:r>
              <a:rPr lang="en-US" sz="4400" dirty="0">
                <a:latin typeface="Calibri"/>
                <a:ea typeface="Calibri"/>
                <a:cs typeface="Calibri"/>
                <a:sym typeface="Calibri"/>
              </a:rPr>
              <a:t> </a:t>
            </a:r>
            <a:r>
              <a:rPr lang="en-US" sz="4400" dirty="0" err="1">
                <a:latin typeface="Calibri"/>
                <a:ea typeface="Calibri"/>
                <a:cs typeface="Calibri"/>
                <a:sym typeface="Calibri"/>
              </a:rPr>
              <a:t>makean</a:t>
            </a:r>
            <a:r>
              <a:rPr lang="en-US" sz="4400" dirty="0">
                <a:latin typeface="Calibri"/>
                <a:ea typeface="Calibri"/>
                <a:cs typeface="Calibri"/>
                <a:sym typeface="Calibri"/>
              </a:rPr>
              <a:t> tai </a:t>
            </a:r>
            <a:r>
              <a:rPr lang="en-US" sz="4400" dirty="0" err="1">
                <a:latin typeface="Calibri"/>
                <a:ea typeface="Calibri"/>
                <a:cs typeface="Calibri"/>
                <a:sym typeface="Calibri"/>
              </a:rPr>
              <a:t>suolaisen</a:t>
            </a:r>
            <a:r>
              <a:rPr lang="en-US" sz="4400" dirty="0">
                <a:latin typeface="Calibri"/>
                <a:ea typeface="Calibri"/>
                <a:cs typeface="Calibri"/>
                <a:sym typeface="Calibri"/>
              </a:rPr>
              <a:t> </a:t>
            </a:r>
            <a:r>
              <a:rPr lang="en-US" sz="4400" dirty="0" err="1">
                <a:latin typeface="Calibri"/>
                <a:ea typeface="Calibri"/>
                <a:cs typeface="Calibri"/>
                <a:sym typeface="Calibri"/>
              </a:rPr>
              <a:t>kahvileivän</a:t>
            </a:r>
            <a:endParaRPr sz="4400" dirty="0"/>
          </a:p>
          <a:p>
            <a:pPr marL="609600" lvl="1" indent="0" algn="l" rtl="0">
              <a:lnSpc>
                <a:spcPct val="115000"/>
              </a:lnSpc>
              <a:spcBef>
                <a:spcPts val="0"/>
              </a:spcBef>
              <a:spcAft>
                <a:spcPts val="0"/>
              </a:spcAft>
              <a:buSzPct val="29484"/>
              <a:buNone/>
            </a:pPr>
            <a:r>
              <a:rPr lang="en-US" sz="4400" dirty="0" err="1">
                <a:latin typeface="Calibri"/>
                <a:ea typeface="Calibri"/>
                <a:cs typeface="Calibri"/>
                <a:sym typeface="Calibri"/>
              </a:rPr>
              <a:t>Talkoovuoro</a:t>
            </a:r>
            <a:r>
              <a:rPr lang="en-US" sz="4400" dirty="0">
                <a:latin typeface="Calibri"/>
                <a:ea typeface="Calibri"/>
                <a:cs typeface="Calibri"/>
                <a:sym typeface="Calibri"/>
              </a:rPr>
              <a:t> </a:t>
            </a:r>
            <a:r>
              <a:rPr lang="en-US" sz="4400" dirty="0" err="1">
                <a:latin typeface="Calibri"/>
                <a:ea typeface="Calibri"/>
                <a:cs typeface="Calibri"/>
                <a:sym typeface="Calibri"/>
              </a:rPr>
              <a:t>yli</a:t>
            </a:r>
            <a:r>
              <a:rPr lang="en-US" sz="4400" dirty="0">
                <a:latin typeface="Calibri"/>
                <a:ea typeface="Calibri"/>
                <a:cs typeface="Calibri"/>
                <a:sym typeface="Calibri"/>
              </a:rPr>
              <a:t> 4 h</a:t>
            </a:r>
            <a:endParaRPr sz="4400" dirty="0"/>
          </a:p>
          <a:p>
            <a:pPr marL="781050" lvl="0" indent="-165100" algn="l" rtl="0">
              <a:lnSpc>
                <a:spcPct val="115000"/>
              </a:lnSpc>
              <a:spcBef>
                <a:spcPts val="0"/>
              </a:spcBef>
              <a:spcAft>
                <a:spcPts val="0"/>
              </a:spcAft>
              <a:buSzPct val="100000"/>
              <a:buFont typeface="Arial"/>
              <a:buChar char="•"/>
            </a:pPr>
            <a:r>
              <a:rPr lang="en-US" sz="4400" dirty="0" err="1">
                <a:latin typeface="Calibri"/>
                <a:ea typeface="Calibri"/>
                <a:cs typeface="Calibri"/>
                <a:sym typeface="Calibri"/>
              </a:rPr>
              <a:t>Jokainen</a:t>
            </a:r>
            <a:r>
              <a:rPr lang="en-US" sz="4400" dirty="0">
                <a:latin typeface="Calibri"/>
                <a:ea typeface="Calibri"/>
                <a:cs typeface="Calibri"/>
                <a:sym typeface="Calibri"/>
              </a:rPr>
              <a:t> </a:t>
            </a:r>
            <a:r>
              <a:rPr lang="en-US" sz="4400" dirty="0" err="1">
                <a:latin typeface="Calibri"/>
                <a:ea typeface="Calibri"/>
                <a:cs typeface="Calibri"/>
                <a:sym typeface="Calibri"/>
              </a:rPr>
              <a:t>yli</a:t>
            </a:r>
            <a:r>
              <a:rPr lang="en-US" sz="4400" dirty="0">
                <a:latin typeface="Calibri"/>
                <a:ea typeface="Calibri"/>
                <a:cs typeface="Calibri"/>
                <a:sym typeface="Calibri"/>
              </a:rPr>
              <a:t> 4 h </a:t>
            </a:r>
            <a:r>
              <a:rPr lang="en-US" sz="4400" dirty="0" err="1">
                <a:latin typeface="Calibri"/>
                <a:ea typeface="Calibri"/>
                <a:cs typeface="Calibri"/>
                <a:sym typeface="Calibri"/>
              </a:rPr>
              <a:t>talkoovuoron</a:t>
            </a:r>
            <a:r>
              <a:rPr lang="en-US" sz="4400" dirty="0">
                <a:latin typeface="Calibri"/>
                <a:ea typeface="Calibri"/>
                <a:cs typeface="Calibri"/>
                <a:sym typeface="Calibri"/>
              </a:rPr>
              <a:t> </a:t>
            </a:r>
            <a:r>
              <a:rPr lang="en-US" sz="4400" dirty="0" err="1">
                <a:latin typeface="Calibri"/>
                <a:ea typeface="Calibri"/>
                <a:cs typeface="Calibri"/>
                <a:sym typeface="Calibri"/>
              </a:rPr>
              <a:t>tekevä</a:t>
            </a:r>
            <a:r>
              <a:rPr lang="en-US" sz="4400" dirty="0">
                <a:latin typeface="Calibri"/>
                <a:ea typeface="Calibri"/>
                <a:cs typeface="Calibri"/>
                <a:sym typeface="Calibri"/>
              </a:rPr>
              <a:t> </a:t>
            </a:r>
            <a:r>
              <a:rPr lang="en-US" sz="4400" dirty="0" err="1">
                <a:latin typeface="Calibri"/>
                <a:ea typeface="Calibri"/>
                <a:cs typeface="Calibri"/>
                <a:sym typeface="Calibri"/>
              </a:rPr>
              <a:t>saa</a:t>
            </a:r>
            <a:r>
              <a:rPr lang="en-US" sz="4400" dirty="0">
                <a:latin typeface="Calibri"/>
                <a:ea typeface="Calibri"/>
                <a:cs typeface="Calibri"/>
                <a:sym typeface="Calibri"/>
              </a:rPr>
              <a:t> </a:t>
            </a:r>
            <a:r>
              <a:rPr lang="en-US" sz="4400" dirty="0" err="1">
                <a:latin typeface="Calibri"/>
                <a:ea typeface="Calibri"/>
                <a:cs typeface="Calibri"/>
                <a:sym typeface="Calibri"/>
              </a:rPr>
              <a:t>lämpimän</a:t>
            </a:r>
            <a:r>
              <a:rPr lang="en-US" sz="4400" dirty="0">
                <a:latin typeface="Calibri"/>
                <a:ea typeface="Calibri"/>
                <a:cs typeface="Calibri"/>
                <a:sym typeface="Calibri"/>
              </a:rPr>
              <a:t> </a:t>
            </a:r>
            <a:r>
              <a:rPr lang="en-US" sz="4400" dirty="0" err="1">
                <a:latin typeface="Calibri"/>
                <a:ea typeface="Calibri"/>
                <a:cs typeface="Calibri"/>
                <a:sym typeface="Calibri"/>
              </a:rPr>
              <a:t>ruuan</a:t>
            </a:r>
            <a:r>
              <a:rPr lang="en-US" sz="4400" dirty="0">
                <a:latin typeface="Calibri"/>
                <a:ea typeface="Calibri"/>
                <a:cs typeface="Calibri"/>
                <a:sym typeface="Calibri"/>
              </a:rPr>
              <a:t> </a:t>
            </a:r>
            <a:r>
              <a:rPr lang="en-US" sz="4400" dirty="0" err="1">
                <a:latin typeface="Calibri"/>
                <a:ea typeface="Calibri"/>
                <a:cs typeface="Calibri"/>
                <a:sym typeface="Calibri"/>
              </a:rPr>
              <a:t>sekä</a:t>
            </a:r>
            <a:r>
              <a:rPr lang="en-US" sz="4400" dirty="0">
                <a:latin typeface="Calibri"/>
                <a:ea typeface="Calibri"/>
                <a:cs typeface="Calibri"/>
                <a:sym typeface="Calibri"/>
              </a:rPr>
              <a:t> </a:t>
            </a:r>
            <a:r>
              <a:rPr lang="en-US" sz="4400" dirty="0" err="1">
                <a:latin typeface="Calibri"/>
                <a:ea typeface="Calibri"/>
                <a:cs typeface="Calibri"/>
                <a:sym typeface="Calibri"/>
              </a:rPr>
              <a:t>talkookahvin</a:t>
            </a:r>
            <a:r>
              <a:rPr lang="en-US" sz="4400" dirty="0">
                <a:latin typeface="Calibri"/>
                <a:ea typeface="Calibri"/>
                <a:cs typeface="Calibri"/>
                <a:sym typeface="Calibri"/>
              </a:rPr>
              <a:t> ja </a:t>
            </a:r>
            <a:r>
              <a:rPr lang="en-US" sz="4400" dirty="0" err="1">
                <a:latin typeface="Calibri"/>
                <a:ea typeface="Calibri"/>
                <a:cs typeface="Calibri"/>
                <a:sym typeface="Calibri"/>
              </a:rPr>
              <a:t>makean</a:t>
            </a:r>
            <a:r>
              <a:rPr lang="en-US" sz="4400" dirty="0">
                <a:latin typeface="Calibri"/>
                <a:ea typeface="Calibri"/>
                <a:cs typeface="Calibri"/>
                <a:sym typeface="Calibri"/>
              </a:rPr>
              <a:t> tai </a:t>
            </a:r>
            <a:r>
              <a:rPr lang="en-US" sz="4400" dirty="0" err="1">
                <a:latin typeface="Calibri"/>
                <a:ea typeface="Calibri"/>
                <a:cs typeface="Calibri"/>
                <a:sym typeface="Calibri"/>
              </a:rPr>
              <a:t>suolaisen</a:t>
            </a:r>
            <a:r>
              <a:rPr lang="en-US" sz="4400" dirty="0">
                <a:latin typeface="Calibri"/>
                <a:ea typeface="Calibri"/>
                <a:cs typeface="Calibri"/>
                <a:sym typeface="Calibri"/>
              </a:rPr>
              <a:t> </a:t>
            </a:r>
            <a:r>
              <a:rPr lang="en-US" sz="4400" dirty="0" err="1">
                <a:latin typeface="Calibri"/>
                <a:ea typeface="Calibri"/>
                <a:cs typeface="Calibri"/>
                <a:sym typeface="Calibri"/>
              </a:rPr>
              <a:t>kahvileivän</a:t>
            </a:r>
            <a:endParaRPr sz="4400" dirty="0"/>
          </a:p>
          <a:p>
            <a:pPr marL="609600" lvl="0" indent="0" algn="l" rtl="0">
              <a:lnSpc>
                <a:spcPct val="115000"/>
              </a:lnSpc>
              <a:spcBef>
                <a:spcPts val="0"/>
              </a:spcBef>
              <a:spcAft>
                <a:spcPts val="0"/>
              </a:spcAft>
              <a:buSzPct val="29484"/>
              <a:buNone/>
            </a:pPr>
            <a:r>
              <a:rPr lang="en-US" sz="4400" dirty="0" err="1">
                <a:latin typeface="Calibri"/>
                <a:ea typeface="Calibri"/>
                <a:cs typeface="Calibri"/>
                <a:sym typeface="Calibri"/>
              </a:rPr>
              <a:t>Talkoovuoro</a:t>
            </a:r>
            <a:r>
              <a:rPr lang="en-US" sz="4400" dirty="0">
                <a:latin typeface="Calibri"/>
                <a:ea typeface="Calibri"/>
                <a:cs typeface="Calibri"/>
                <a:sym typeface="Calibri"/>
              </a:rPr>
              <a:t> </a:t>
            </a:r>
            <a:r>
              <a:rPr lang="en-US" sz="4400" dirty="0" err="1">
                <a:latin typeface="Calibri"/>
                <a:ea typeface="Calibri"/>
                <a:cs typeface="Calibri"/>
                <a:sym typeface="Calibri"/>
              </a:rPr>
              <a:t>yli</a:t>
            </a:r>
            <a:r>
              <a:rPr lang="en-US" sz="4400" dirty="0">
                <a:latin typeface="Calibri"/>
                <a:ea typeface="Calibri"/>
                <a:cs typeface="Calibri"/>
                <a:sym typeface="Calibri"/>
              </a:rPr>
              <a:t> 8 h</a:t>
            </a:r>
            <a:endParaRPr sz="4400" dirty="0"/>
          </a:p>
          <a:p>
            <a:pPr marL="781050" lvl="0" indent="-165100" algn="l" rtl="0">
              <a:lnSpc>
                <a:spcPct val="115000"/>
              </a:lnSpc>
              <a:spcBef>
                <a:spcPts val="0"/>
              </a:spcBef>
              <a:spcAft>
                <a:spcPts val="0"/>
              </a:spcAft>
              <a:buSzPct val="100000"/>
              <a:buFont typeface="Arial"/>
              <a:buChar char="•"/>
            </a:pPr>
            <a:r>
              <a:rPr lang="en-US" sz="4400" dirty="0" err="1">
                <a:latin typeface="Calibri"/>
                <a:ea typeface="Calibri"/>
                <a:cs typeface="Calibri"/>
                <a:sym typeface="Calibri"/>
              </a:rPr>
              <a:t>Jokainen</a:t>
            </a:r>
            <a:r>
              <a:rPr lang="en-US" sz="4400" dirty="0">
                <a:latin typeface="Calibri"/>
                <a:ea typeface="Calibri"/>
                <a:cs typeface="Calibri"/>
                <a:sym typeface="Calibri"/>
              </a:rPr>
              <a:t> </a:t>
            </a:r>
            <a:r>
              <a:rPr lang="en-US" sz="4400" dirty="0" err="1">
                <a:latin typeface="Calibri"/>
                <a:ea typeface="Calibri"/>
                <a:cs typeface="Calibri"/>
                <a:sym typeface="Calibri"/>
              </a:rPr>
              <a:t>yli</a:t>
            </a:r>
            <a:r>
              <a:rPr lang="en-US" sz="4400" dirty="0">
                <a:latin typeface="Calibri"/>
                <a:ea typeface="Calibri"/>
                <a:cs typeface="Calibri"/>
                <a:sym typeface="Calibri"/>
              </a:rPr>
              <a:t> 8 h </a:t>
            </a:r>
            <a:r>
              <a:rPr lang="en-US" sz="4400" dirty="0" err="1">
                <a:latin typeface="Calibri"/>
                <a:ea typeface="Calibri"/>
                <a:cs typeface="Calibri"/>
                <a:sym typeface="Calibri"/>
              </a:rPr>
              <a:t>talkoovuoron</a:t>
            </a:r>
            <a:r>
              <a:rPr lang="en-US" sz="4400" dirty="0">
                <a:latin typeface="Calibri"/>
                <a:ea typeface="Calibri"/>
                <a:cs typeface="Calibri"/>
                <a:sym typeface="Calibri"/>
              </a:rPr>
              <a:t> </a:t>
            </a:r>
            <a:r>
              <a:rPr lang="en-US" sz="4400" dirty="0" err="1">
                <a:latin typeface="Calibri"/>
                <a:ea typeface="Calibri"/>
                <a:cs typeface="Calibri"/>
                <a:sym typeface="Calibri"/>
              </a:rPr>
              <a:t>tekevä</a:t>
            </a:r>
            <a:r>
              <a:rPr lang="en-US" sz="4400" dirty="0">
                <a:latin typeface="Calibri"/>
                <a:ea typeface="Calibri"/>
                <a:cs typeface="Calibri"/>
                <a:sym typeface="Calibri"/>
              </a:rPr>
              <a:t> </a:t>
            </a:r>
            <a:r>
              <a:rPr lang="en-US" sz="4400" dirty="0" err="1">
                <a:latin typeface="Calibri"/>
                <a:ea typeface="Calibri"/>
                <a:cs typeface="Calibri"/>
                <a:sym typeface="Calibri"/>
              </a:rPr>
              <a:t>saa</a:t>
            </a:r>
            <a:r>
              <a:rPr lang="en-US" sz="4400" dirty="0">
                <a:latin typeface="Calibri"/>
                <a:ea typeface="Calibri"/>
                <a:cs typeface="Calibri"/>
                <a:sym typeface="Calibri"/>
              </a:rPr>
              <a:t> </a:t>
            </a:r>
            <a:r>
              <a:rPr lang="en-US" sz="4400" dirty="0" err="1">
                <a:latin typeface="Calibri"/>
                <a:ea typeface="Calibri"/>
                <a:cs typeface="Calibri"/>
                <a:sym typeface="Calibri"/>
              </a:rPr>
              <a:t>lämpimän</a:t>
            </a:r>
            <a:r>
              <a:rPr lang="en-US" sz="4400" dirty="0">
                <a:latin typeface="Calibri"/>
                <a:ea typeface="Calibri"/>
                <a:cs typeface="Calibri"/>
                <a:sym typeface="Calibri"/>
              </a:rPr>
              <a:t> </a:t>
            </a:r>
            <a:r>
              <a:rPr lang="en-US" sz="4400" dirty="0" err="1">
                <a:latin typeface="Calibri"/>
                <a:ea typeface="Calibri"/>
                <a:cs typeface="Calibri"/>
                <a:sym typeface="Calibri"/>
              </a:rPr>
              <a:t>ruuan</a:t>
            </a:r>
            <a:r>
              <a:rPr lang="en-US" sz="4400" dirty="0">
                <a:latin typeface="Calibri"/>
                <a:ea typeface="Calibri"/>
                <a:cs typeface="Calibri"/>
                <a:sym typeface="Calibri"/>
              </a:rPr>
              <a:t> </a:t>
            </a:r>
            <a:r>
              <a:rPr lang="en-US" sz="4400" dirty="0" err="1">
                <a:latin typeface="Calibri"/>
                <a:ea typeface="Calibri"/>
                <a:cs typeface="Calibri"/>
                <a:sym typeface="Calibri"/>
              </a:rPr>
              <a:t>sekä</a:t>
            </a:r>
            <a:r>
              <a:rPr lang="en-US" sz="4400" dirty="0">
                <a:latin typeface="Calibri"/>
                <a:ea typeface="Calibri"/>
                <a:cs typeface="Calibri"/>
                <a:sym typeface="Calibri"/>
              </a:rPr>
              <a:t> </a:t>
            </a:r>
            <a:r>
              <a:rPr lang="en-US" sz="4400" dirty="0" err="1">
                <a:latin typeface="Calibri"/>
                <a:ea typeface="Calibri"/>
                <a:cs typeface="Calibri"/>
                <a:sym typeface="Calibri"/>
              </a:rPr>
              <a:t>kaksi</a:t>
            </a:r>
            <a:r>
              <a:rPr lang="en-US" sz="4400" dirty="0">
                <a:latin typeface="Calibri"/>
                <a:ea typeface="Calibri"/>
                <a:cs typeface="Calibri"/>
                <a:sym typeface="Calibri"/>
              </a:rPr>
              <a:t> </a:t>
            </a:r>
            <a:r>
              <a:rPr lang="en-US" sz="4400" dirty="0" err="1">
                <a:latin typeface="Calibri"/>
                <a:ea typeface="Calibri"/>
                <a:cs typeface="Calibri"/>
                <a:sym typeface="Calibri"/>
              </a:rPr>
              <a:t>talkookahvia</a:t>
            </a:r>
            <a:r>
              <a:rPr lang="en-US" sz="4400" dirty="0">
                <a:latin typeface="Calibri"/>
                <a:ea typeface="Calibri"/>
                <a:cs typeface="Calibri"/>
                <a:sym typeface="Calibri"/>
              </a:rPr>
              <a:t> ja </a:t>
            </a:r>
            <a:r>
              <a:rPr lang="en-US" sz="4400" dirty="0" err="1">
                <a:latin typeface="Calibri"/>
                <a:ea typeface="Calibri"/>
                <a:cs typeface="Calibri"/>
                <a:sym typeface="Calibri"/>
              </a:rPr>
              <a:t>makeaa</a:t>
            </a:r>
            <a:r>
              <a:rPr lang="en-US" sz="4400" dirty="0">
                <a:latin typeface="Calibri"/>
                <a:ea typeface="Calibri"/>
                <a:cs typeface="Calibri"/>
                <a:sym typeface="Calibri"/>
              </a:rPr>
              <a:t> </a:t>
            </a:r>
            <a:r>
              <a:rPr lang="en-US" sz="4400" dirty="0" err="1">
                <a:latin typeface="Calibri"/>
                <a:ea typeface="Calibri"/>
                <a:cs typeface="Calibri"/>
                <a:sym typeface="Calibri"/>
              </a:rPr>
              <a:t>pullaa</a:t>
            </a:r>
            <a:r>
              <a:rPr lang="en-US" sz="4400" dirty="0">
                <a:latin typeface="Calibri"/>
                <a:ea typeface="Calibri"/>
                <a:cs typeface="Calibri"/>
                <a:sym typeface="Calibri"/>
              </a:rPr>
              <a:t> tai </a:t>
            </a:r>
            <a:r>
              <a:rPr lang="en-US" sz="4400" dirty="0" err="1">
                <a:latin typeface="Calibri"/>
                <a:ea typeface="Calibri"/>
                <a:cs typeface="Calibri"/>
                <a:sym typeface="Calibri"/>
              </a:rPr>
              <a:t>suolaista</a:t>
            </a:r>
            <a:r>
              <a:rPr lang="en-US" sz="4400" dirty="0">
                <a:latin typeface="Calibri"/>
                <a:ea typeface="Calibri"/>
                <a:cs typeface="Calibri"/>
                <a:sym typeface="Calibri"/>
              </a:rPr>
              <a:t> </a:t>
            </a:r>
            <a:r>
              <a:rPr lang="en-US" sz="4400" dirty="0" err="1">
                <a:latin typeface="Calibri"/>
                <a:ea typeface="Calibri"/>
                <a:cs typeface="Calibri"/>
                <a:sym typeface="Calibri"/>
              </a:rPr>
              <a:t>kahvileipää</a:t>
            </a:r>
            <a:endParaRPr sz="4400" dirty="0"/>
          </a:p>
          <a:p>
            <a:pPr marL="609600" lvl="0" indent="0" algn="l" rtl="0">
              <a:lnSpc>
                <a:spcPct val="115000"/>
              </a:lnSpc>
              <a:spcBef>
                <a:spcPts val="0"/>
              </a:spcBef>
              <a:spcAft>
                <a:spcPts val="0"/>
              </a:spcAft>
              <a:buSzPct val="29484"/>
              <a:buNone/>
            </a:pPr>
            <a:r>
              <a:rPr lang="en-US" sz="4400" dirty="0" err="1">
                <a:latin typeface="Calibri"/>
                <a:ea typeface="Calibri"/>
                <a:cs typeface="Calibri"/>
                <a:sym typeface="Calibri"/>
              </a:rPr>
              <a:t>Talkoovuoro</a:t>
            </a:r>
            <a:r>
              <a:rPr lang="en-US" sz="4400" dirty="0">
                <a:latin typeface="Calibri"/>
                <a:ea typeface="Calibri"/>
                <a:cs typeface="Calibri"/>
                <a:sym typeface="Calibri"/>
              </a:rPr>
              <a:t> </a:t>
            </a:r>
            <a:r>
              <a:rPr lang="en-US" sz="4400" dirty="0" err="1">
                <a:latin typeface="Calibri"/>
                <a:ea typeface="Calibri"/>
                <a:cs typeface="Calibri"/>
                <a:sym typeface="Calibri"/>
              </a:rPr>
              <a:t>yli</a:t>
            </a:r>
            <a:r>
              <a:rPr lang="en-US" sz="4400" dirty="0">
                <a:latin typeface="Calibri"/>
                <a:ea typeface="Calibri"/>
                <a:cs typeface="Calibri"/>
                <a:sym typeface="Calibri"/>
              </a:rPr>
              <a:t> 10 h</a:t>
            </a:r>
            <a:endParaRPr sz="4400" dirty="0"/>
          </a:p>
          <a:p>
            <a:pPr marL="781050" lvl="0" indent="-165100" algn="l" rtl="0">
              <a:lnSpc>
                <a:spcPct val="115000"/>
              </a:lnSpc>
              <a:spcBef>
                <a:spcPts val="0"/>
              </a:spcBef>
              <a:spcAft>
                <a:spcPts val="0"/>
              </a:spcAft>
              <a:buSzPct val="100000"/>
              <a:buChar char="•"/>
            </a:pPr>
            <a:r>
              <a:rPr lang="en-US" sz="4400" dirty="0" err="1">
                <a:latin typeface="Calibri"/>
                <a:ea typeface="Calibri"/>
                <a:cs typeface="Calibri"/>
                <a:sym typeface="Calibri"/>
              </a:rPr>
              <a:t>Jokainen</a:t>
            </a:r>
            <a:r>
              <a:rPr lang="en-US" sz="4400" dirty="0">
                <a:latin typeface="Calibri"/>
                <a:ea typeface="Calibri"/>
                <a:cs typeface="Calibri"/>
                <a:sym typeface="Calibri"/>
              </a:rPr>
              <a:t> </a:t>
            </a:r>
            <a:r>
              <a:rPr lang="en-US" sz="4400" dirty="0" err="1">
                <a:latin typeface="Calibri"/>
                <a:ea typeface="Calibri"/>
                <a:cs typeface="Calibri"/>
                <a:sym typeface="Calibri"/>
              </a:rPr>
              <a:t>yli</a:t>
            </a:r>
            <a:r>
              <a:rPr lang="en-US" sz="4400" dirty="0">
                <a:latin typeface="Calibri"/>
                <a:ea typeface="Calibri"/>
                <a:cs typeface="Calibri"/>
                <a:sym typeface="Calibri"/>
              </a:rPr>
              <a:t> 10 h </a:t>
            </a:r>
            <a:r>
              <a:rPr lang="en-US" sz="4400" dirty="0" err="1">
                <a:latin typeface="Calibri"/>
                <a:ea typeface="Calibri"/>
                <a:cs typeface="Calibri"/>
                <a:sym typeface="Calibri"/>
              </a:rPr>
              <a:t>talkoovuoron</a:t>
            </a:r>
            <a:r>
              <a:rPr lang="en-US" sz="4400" dirty="0">
                <a:latin typeface="Calibri"/>
                <a:ea typeface="Calibri"/>
                <a:cs typeface="Calibri"/>
                <a:sym typeface="Calibri"/>
              </a:rPr>
              <a:t> </a:t>
            </a:r>
            <a:r>
              <a:rPr lang="en-US" sz="4400" dirty="0" err="1">
                <a:latin typeface="Calibri"/>
                <a:ea typeface="Calibri"/>
                <a:cs typeface="Calibri"/>
                <a:sym typeface="Calibri"/>
              </a:rPr>
              <a:t>tekevä</a:t>
            </a:r>
            <a:r>
              <a:rPr lang="en-US" sz="4400" dirty="0">
                <a:latin typeface="Calibri"/>
                <a:ea typeface="Calibri"/>
                <a:cs typeface="Calibri"/>
                <a:sym typeface="Calibri"/>
              </a:rPr>
              <a:t> </a:t>
            </a:r>
            <a:r>
              <a:rPr lang="en-US" sz="4400" dirty="0" err="1">
                <a:latin typeface="Calibri"/>
                <a:ea typeface="Calibri"/>
                <a:cs typeface="Calibri"/>
                <a:sym typeface="Calibri"/>
              </a:rPr>
              <a:t>saa</a:t>
            </a:r>
            <a:r>
              <a:rPr lang="en-US" sz="4400" dirty="0">
                <a:latin typeface="Calibri"/>
                <a:ea typeface="Calibri"/>
                <a:cs typeface="Calibri"/>
                <a:sym typeface="Calibri"/>
              </a:rPr>
              <a:t> </a:t>
            </a:r>
            <a:r>
              <a:rPr lang="en-US" sz="4400" dirty="0" err="1">
                <a:latin typeface="Calibri"/>
                <a:ea typeface="Calibri"/>
                <a:cs typeface="Calibri"/>
                <a:sym typeface="Calibri"/>
              </a:rPr>
              <a:t>kaksi</a:t>
            </a:r>
            <a:r>
              <a:rPr lang="en-US" sz="4400" dirty="0">
                <a:latin typeface="Calibri"/>
                <a:ea typeface="Calibri"/>
                <a:cs typeface="Calibri"/>
                <a:sym typeface="Calibri"/>
              </a:rPr>
              <a:t> </a:t>
            </a:r>
            <a:r>
              <a:rPr lang="en-US" sz="4400" dirty="0" err="1">
                <a:latin typeface="Calibri"/>
                <a:ea typeface="Calibri"/>
                <a:cs typeface="Calibri"/>
                <a:sym typeface="Calibri"/>
              </a:rPr>
              <a:t>lämpimää</a:t>
            </a:r>
            <a:r>
              <a:rPr lang="en-US" sz="4400" dirty="0">
                <a:latin typeface="Calibri"/>
                <a:ea typeface="Calibri"/>
                <a:cs typeface="Calibri"/>
                <a:sym typeface="Calibri"/>
              </a:rPr>
              <a:t> </a:t>
            </a:r>
            <a:r>
              <a:rPr lang="en-US" sz="4400" dirty="0" err="1">
                <a:latin typeface="Calibri"/>
                <a:ea typeface="Calibri"/>
                <a:cs typeface="Calibri"/>
                <a:sym typeface="Calibri"/>
              </a:rPr>
              <a:t>ruokaa</a:t>
            </a:r>
            <a:r>
              <a:rPr lang="en-US" sz="4400" dirty="0">
                <a:latin typeface="Calibri"/>
                <a:ea typeface="Calibri"/>
                <a:cs typeface="Calibri"/>
                <a:sym typeface="Calibri"/>
              </a:rPr>
              <a:t> </a:t>
            </a:r>
            <a:r>
              <a:rPr lang="en-US" sz="4400" dirty="0" err="1">
                <a:latin typeface="Calibri"/>
                <a:ea typeface="Calibri"/>
                <a:cs typeface="Calibri"/>
                <a:sym typeface="Calibri"/>
              </a:rPr>
              <a:t>sekä</a:t>
            </a:r>
            <a:r>
              <a:rPr lang="en-US" sz="4400" dirty="0">
                <a:latin typeface="Calibri"/>
                <a:ea typeface="Calibri"/>
                <a:cs typeface="Calibri"/>
                <a:sym typeface="Calibri"/>
              </a:rPr>
              <a:t> </a:t>
            </a:r>
            <a:r>
              <a:rPr lang="en-US" sz="4400" dirty="0" err="1">
                <a:latin typeface="Calibri"/>
                <a:ea typeface="Calibri"/>
                <a:cs typeface="Calibri"/>
                <a:sym typeface="Calibri"/>
              </a:rPr>
              <a:t>kaksi</a:t>
            </a:r>
            <a:r>
              <a:rPr lang="en-US" sz="4400" dirty="0">
                <a:latin typeface="Calibri"/>
                <a:ea typeface="Calibri"/>
                <a:cs typeface="Calibri"/>
                <a:sym typeface="Calibri"/>
              </a:rPr>
              <a:t> </a:t>
            </a:r>
            <a:r>
              <a:rPr lang="en-US" sz="4400" dirty="0" err="1">
                <a:latin typeface="Calibri"/>
                <a:ea typeface="Calibri"/>
                <a:cs typeface="Calibri"/>
                <a:sym typeface="Calibri"/>
              </a:rPr>
              <a:t>talkookahvia</a:t>
            </a:r>
            <a:r>
              <a:rPr lang="en-US" sz="4400" dirty="0">
                <a:latin typeface="Calibri"/>
                <a:ea typeface="Calibri"/>
                <a:cs typeface="Calibri"/>
                <a:sym typeface="Calibri"/>
              </a:rPr>
              <a:t> ja </a:t>
            </a:r>
            <a:r>
              <a:rPr lang="en-US" sz="4400" dirty="0" err="1">
                <a:latin typeface="Calibri"/>
                <a:ea typeface="Calibri"/>
                <a:cs typeface="Calibri"/>
                <a:sym typeface="Calibri"/>
              </a:rPr>
              <a:t>makeaa</a:t>
            </a:r>
            <a:r>
              <a:rPr lang="en-US" sz="4400" dirty="0">
                <a:latin typeface="Calibri"/>
                <a:ea typeface="Calibri"/>
                <a:cs typeface="Calibri"/>
                <a:sym typeface="Calibri"/>
              </a:rPr>
              <a:t> tai </a:t>
            </a:r>
            <a:r>
              <a:rPr lang="en-US" sz="4400" dirty="0" err="1">
                <a:latin typeface="Calibri"/>
                <a:ea typeface="Calibri"/>
                <a:cs typeface="Calibri"/>
                <a:sym typeface="Calibri"/>
              </a:rPr>
              <a:t>suolaista</a:t>
            </a:r>
            <a:r>
              <a:rPr lang="en-US" sz="4400" dirty="0">
                <a:latin typeface="Calibri"/>
                <a:ea typeface="Calibri"/>
                <a:cs typeface="Calibri"/>
                <a:sym typeface="Calibri"/>
              </a:rPr>
              <a:t> </a:t>
            </a:r>
            <a:r>
              <a:rPr lang="en-US" sz="4400" dirty="0" err="1">
                <a:latin typeface="Calibri"/>
                <a:ea typeface="Calibri"/>
                <a:cs typeface="Calibri"/>
                <a:sym typeface="Calibri"/>
              </a:rPr>
              <a:t>kahvileipää</a:t>
            </a:r>
            <a:endParaRPr sz="4400" dirty="0"/>
          </a:p>
          <a:p>
            <a:pPr marL="609600" lvl="0" indent="0" algn="l" rtl="0">
              <a:lnSpc>
                <a:spcPct val="115000"/>
              </a:lnSpc>
              <a:spcBef>
                <a:spcPts val="0"/>
              </a:spcBef>
              <a:spcAft>
                <a:spcPts val="0"/>
              </a:spcAft>
              <a:buSzPct val="29484"/>
              <a:buNone/>
            </a:pPr>
            <a:endParaRPr sz="4400" dirty="0">
              <a:latin typeface="Calibri"/>
              <a:ea typeface="Calibri"/>
              <a:cs typeface="Calibri"/>
              <a:sym typeface="Calibri"/>
            </a:endParaRPr>
          </a:p>
          <a:p>
            <a:pPr marL="457200" lvl="0" indent="0" algn="l" rtl="0">
              <a:lnSpc>
                <a:spcPct val="90000"/>
              </a:lnSpc>
              <a:spcBef>
                <a:spcPts val="0"/>
              </a:spcBef>
              <a:spcAft>
                <a:spcPts val="0"/>
              </a:spcAft>
              <a:buSzPct val="44226"/>
              <a:buNone/>
            </a:pPr>
            <a:endParaRPr sz="4400" dirty="0">
              <a:latin typeface="Calibri"/>
              <a:ea typeface="Calibri"/>
              <a:cs typeface="Calibri"/>
              <a:sym typeface="Calibri"/>
            </a:endParaRPr>
          </a:p>
          <a:p>
            <a:pPr marL="171446" lvl="0" indent="-114296" algn="l" rtl="0">
              <a:lnSpc>
                <a:spcPct val="90000"/>
              </a:lnSpc>
              <a:spcBef>
                <a:spcPts val="750"/>
              </a:spcBef>
              <a:spcAft>
                <a:spcPts val="0"/>
              </a:spcAft>
              <a:buSzPct val="138996"/>
              <a:buNone/>
            </a:pPr>
            <a:endParaRPr sz="1400" dirty="0">
              <a:latin typeface="Calibri"/>
              <a:ea typeface="Calibri"/>
              <a:cs typeface="Calibri"/>
              <a:sym typeface="Calibri"/>
            </a:endParaRPr>
          </a:p>
          <a:p>
            <a:pPr marL="457200" lvl="0" indent="0" algn="l" rtl="0">
              <a:lnSpc>
                <a:spcPct val="90000"/>
              </a:lnSpc>
              <a:spcBef>
                <a:spcPts val="750"/>
              </a:spcBef>
              <a:spcAft>
                <a:spcPts val="0"/>
              </a:spcAft>
              <a:buSzPct val="162162"/>
              <a:buNone/>
            </a:pPr>
            <a:endParaRPr sz="1200" dirty="0">
              <a:latin typeface="Calibri"/>
              <a:ea typeface="Calibri"/>
              <a:cs typeface="Calibri"/>
              <a:sym typeface="Calibri"/>
            </a:endParaRPr>
          </a:p>
          <a:p>
            <a:pPr marL="171446" lvl="0" indent="-95246" algn="l" rtl="0">
              <a:lnSpc>
                <a:spcPct val="90000"/>
              </a:lnSpc>
              <a:spcBef>
                <a:spcPts val="750"/>
              </a:spcBef>
              <a:spcAft>
                <a:spcPts val="0"/>
              </a:spcAft>
              <a:buClr>
                <a:schemeClr val="dk1"/>
              </a:buClr>
              <a:buSzPct val="108108"/>
              <a:buNone/>
            </a:pPr>
            <a:endParaRPr sz="1200" dirty="0">
              <a:latin typeface="Calibri"/>
              <a:ea typeface="Calibri"/>
              <a:cs typeface="Calibri"/>
              <a:sym typeface="Calibri"/>
            </a:endParaRPr>
          </a:p>
        </p:txBody>
      </p:sp>
      <p:sp>
        <p:nvSpPr>
          <p:cNvPr id="84" name="Google Shape;84;p7"/>
          <p:cNvSpPr txBox="1">
            <a:spLocks noGrp="1"/>
          </p:cNvSpPr>
          <p:nvPr>
            <p:ph type="body" idx="1"/>
          </p:nvPr>
        </p:nvSpPr>
        <p:spPr>
          <a:xfrm>
            <a:off x="4471023" y="1622225"/>
            <a:ext cx="4236600" cy="2843118"/>
          </a:xfrm>
          <a:prstGeom prst="rect">
            <a:avLst/>
          </a:prstGeom>
          <a:noFill/>
          <a:ln>
            <a:noFill/>
          </a:ln>
        </p:spPr>
        <p:txBody>
          <a:bodyPr spcFirstLastPara="1" wrap="square" lIns="91425" tIns="45700" rIns="91425" bIns="45700" anchor="t" anchorCtr="0">
            <a:noAutofit/>
          </a:bodyPr>
          <a:lstStyle/>
          <a:p>
            <a:pPr marL="342891" lvl="1" indent="0" algn="l" rtl="0">
              <a:lnSpc>
                <a:spcPct val="90000"/>
              </a:lnSpc>
              <a:spcBef>
                <a:spcPts val="375"/>
              </a:spcBef>
              <a:spcAft>
                <a:spcPts val="0"/>
              </a:spcAft>
              <a:buClr>
                <a:schemeClr val="dk1"/>
              </a:buClr>
              <a:buSzPts val="900"/>
              <a:buFont typeface="Arial"/>
              <a:buNone/>
            </a:pPr>
            <a:endParaRPr sz="1200">
              <a:latin typeface="Calibri"/>
              <a:ea typeface="Calibri"/>
              <a:cs typeface="Calibri"/>
              <a:sym typeface="Calibri"/>
            </a:endParaRPr>
          </a:p>
          <a:p>
            <a:pPr marL="171446" lvl="0" indent="-114296" algn="l" rtl="0">
              <a:lnSpc>
                <a:spcPct val="90000"/>
              </a:lnSpc>
              <a:spcBef>
                <a:spcPts val="750"/>
              </a:spcBef>
              <a:spcAft>
                <a:spcPts val="0"/>
              </a:spcAft>
              <a:buClr>
                <a:schemeClr val="dk1"/>
              </a:buClr>
              <a:buSzPts val="900"/>
              <a:buFont typeface="Noto Sans Symbols"/>
              <a:buNone/>
            </a:pPr>
            <a:endParaRPr sz="1200">
              <a:latin typeface="Calibri"/>
              <a:ea typeface="Calibri"/>
              <a:cs typeface="Calibri"/>
              <a:sym typeface="Calibri"/>
            </a:endParaRPr>
          </a:p>
        </p:txBody>
      </p:sp>
      <p:sp>
        <p:nvSpPr>
          <p:cNvPr id="85" name="Google Shape;85;p7"/>
          <p:cNvSpPr txBox="1"/>
          <p:nvPr/>
        </p:nvSpPr>
        <p:spPr>
          <a:xfrm>
            <a:off x="4471025" y="1560666"/>
            <a:ext cx="3882000" cy="3196833"/>
          </a:xfrm>
          <a:prstGeom prst="rect">
            <a:avLst/>
          </a:prstGeom>
          <a:noFill/>
          <a:ln>
            <a:noFill/>
          </a:ln>
        </p:spPr>
        <p:txBody>
          <a:bodyPr spcFirstLastPara="1" wrap="square" lIns="91425" tIns="45700" rIns="91425" bIns="45700" anchor="t" anchorCtr="0">
            <a:normAutofit/>
          </a:bodyPr>
          <a:lstStyle/>
          <a:p>
            <a:pPr marL="457200" marR="0" lvl="0" indent="-297497" algn="l" rtl="0">
              <a:lnSpc>
                <a:spcPct val="115000"/>
              </a:lnSpc>
              <a:spcBef>
                <a:spcPts val="0"/>
              </a:spcBef>
              <a:spcAft>
                <a:spcPts val="0"/>
              </a:spcAft>
              <a:buClr>
                <a:schemeClr val="dk1"/>
              </a:buClr>
              <a:buSzPct val="100000"/>
              <a:buFont typeface="Noto Sans Symbols"/>
              <a:buChar char="⮚"/>
            </a:pPr>
            <a:endParaRPr lang="en-US" sz="1100" b="0" i="0" u="none" strike="noStrike" cap="none" dirty="0">
              <a:solidFill>
                <a:schemeClr val="dk1"/>
              </a:solidFill>
              <a:latin typeface="Calibri"/>
              <a:ea typeface="Calibri"/>
              <a:cs typeface="Calibri"/>
              <a:sym typeface="Calibri"/>
            </a:endParaRPr>
          </a:p>
          <a:p>
            <a:pPr marL="457200" marR="0" lvl="0" indent="-297497" algn="l" rtl="0">
              <a:lnSpc>
                <a:spcPct val="115000"/>
              </a:lnSpc>
              <a:spcBef>
                <a:spcPts val="0"/>
              </a:spcBef>
              <a:spcAft>
                <a:spcPts val="0"/>
              </a:spcAft>
              <a:buClr>
                <a:schemeClr val="dk1"/>
              </a:buClr>
              <a:buSzPct val="100000"/>
              <a:buFont typeface="Noto Sans Symbols"/>
              <a:buChar char="⮚"/>
            </a:pPr>
            <a:r>
              <a:rPr lang="en-US" sz="1100" b="0" i="0" u="none" strike="noStrike" cap="none" dirty="0" err="1">
                <a:solidFill>
                  <a:schemeClr val="dk1"/>
                </a:solidFill>
                <a:latin typeface="Calibri"/>
                <a:ea typeface="Calibri"/>
                <a:cs typeface="Calibri"/>
                <a:sym typeface="Calibri"/>
              </a:rPr>
              <a:t>Talkoolaisten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ruoka</a:t>
            </a:r>
            <a:r>
              <a:rPr lang="en-US" sz="1100" b="0" i="0" u="none" strike="noStrike" cap="none" dirty="0">
                <a:solidFill>
                  <a:schemeClr val="dk1"/>
                </a:solidFill>
                <a:latin typeface="Calibri"/>
                <a:ea typeface="Calibri"/>
                <a:cs typeface="Calibri"/>
                <a:sym typeface="Calibri"/>
              </a:rPr>
              <a:t>-ja </a:t>
            </a:r>
            <a:r>
              <a:rPr lang="en-US" sz="1100" b="0" i="0" u="none" strike="noStrike" cap="none" dirty="0" err="1">
                <a:solidFill>
                  <a:schemeClr val="dk1"/>
                </a:solidFill>
                <a:latin typeface="Calibri"/>
                <a:ea typeface="Calibri"/>
                <a:cs typeface="Calibri"/>
                <a:sym typeface="Calibri"/>
              </a:rPr>
              <a:t>kahvipisteet</a:t>
            </a:r>
            <a:r>
              <a:rPr lang="en-US" sz="1100" b="0" i="0" u="none" strike="noStrike" cap="none" dirty="0">
                <a:solidFill>
                  <a:schemeClr val="dk1"/>
                </a:solidFill>
                <a:latin typeface="Calibri"/>
                <a:ea typeface="Calibri"/>
                <a:cs typeface="Calibri"/>
                <a:sym typeface="Calibri"/>
              </a:rPr>
              <a:t>:</a:t>
            </a:r>
            <a:endParaRPr sz="1100" b="0" i="0" u="none" strike="noStrike" cap="none" dirty="0">
              <a:solidFill>
                <a:schemeClr val="dk1"/>
              </a:solidFill>
              <a:latin typeface="Arial"/>
              <a:ea typeface="Arial"/>
              <a:cs typeface="Arial"/>
              <a:sym typeface="Arial"/>
            </a:endParaRPr>
          </a:p>
          <a:p>
            <a:pPr marL="914400" marR="0" lvl="1" indent="-297497" algn="l" rtl="0">
              <a:lnSpc>
                <a:spcPct val="115000"/>
              </a:lnSpc>
              <a:spcBef>
                <a:spcPts val="0"/>
              </a:spcBef>
              <a:spcAft>
                <a:spcPts val="0"/>
              </a:spcAft>
              <a:buClr>
                <a:schemeClr val="dk1"/>
              </a:buClr>
              <a:buSzPct val="100000"/>
              <a:buFont typeface="Arial"/>
              <a:buChar char="•"/>
            </a:pPr>
            <a:r>
              <a:rPr lang="en-US" sz="1100" b="0" i="0" u="none" strike="noStrike" cap="none" dirty="0" err="1">
                <a:solidFill>
                  <a:schemeClr val="dk1"/>
                </a:solidFill>
                <a:latin typeface="Calibri"/>
                <a:ea typeface="Calibri"/>
                <a:cs typeface="Calibri"/>
                <a:sym typeface="Calibri"/>
              </a:rPr>
              <a:t>Soutustadion</a:t>
            </a:r>
            <a:r>
              <a:rPr lang="en-US" sz="1100" b="0" i="0" u="none" strike="noStrike" cap="none" dirty="0">
                <a:solidFill>
                  <a:schemeClr val="dk1"/>
                </a:solidFill>
                <a:latin typeface="Calibri"/>
                <a:ea typeface="Calibri"/>
                <a:cs typeface="Calibri"/>
                <a:sym typeface="Calibri"/>
              </a:rPr>
              <a:t> – </a:t>
            </a:r>
            <a:r>
              <a:rPr lang="en-US" sz="1100" b="0" i="0" u="none" strike="noStrike" cap="none" dirty="0" err="1">
                <a:solidFill>
                  <a:schemeClr val="dk1"/>
                </a:solidFill>
                <a:latin typeface="Calibri"/>
                <a:ea typeface="Calibri"/>
                <a:cs typeface="Calibri"/>
                <a:sym typeface="Calibri"/>
              </a:rPr>
              <a:t>oma</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linjasto</a:t>
            </a:r>
            <a:r>
              <a:rPr lang="en-US" sz="1100" b="0" i="0" u="none" strike="noStrike" cap="none" dirty="0">
                <a:solidFill>
                  <a:schemeClr val="dk1"/>
                </a:solidFill>
                <a:latin typeface="Calibri"/>
                <a:ea typeface="Calibri"/>
                <a:cs typeface="Calibri"/>
                <a:sym typeface="Calibri"/>
              </a:rPr>
              <a:t> ja </a:t>
            </a:r>
            <a:r>
              <a:rPr lang="en-US" sz="1100" b="0" i="0" u="none" strike="noStrike" cap="none" dirty="0" err="1">
                <a:solidFill>
                  <a:schemeClr val="dk1"/>
                </a:solidFill>
                <a:latin typeface="Calibri"/>
                <a:ea typeface="Calibri"/>
                <a:cs typeface="Calibri"/>
                <a:sym typeface="Calibri"/>
              </a:rPr>
              <a:t>kahvipiste</a:t>
            </a:r>
            <a:endParaRPr sz="1100" b="0" i="0" u="none" strike="noStrike" cap="none" dirty="0">
              <a:solidFill>
                <a:schemeClr val="dk1"/>
              </a:solidFill>
              <a:latin typeface="Arial"/>
              <a:ea typeface="Arial"/>
              <a:cs typeface="Arial"/>
              <a:sym typeface="Arial"/>
            </a:endParaRPr>
          </a:p>
          <a:p>
            <a:pPr marL="914400" marR="0" lvl="1" indent="-297497" algn="l" rtl="0">
              <a:lnSpc>
                <a:spcPct val="115000"/>
              </a:lnSpc>
              <a:spcBef>
                <a:spcPts val="0"/>
              </a:spcBef>
              <a:spcAft>
                <a:spcPts val="0"/>
              </a:spcAft>
              <a:buClr>
                <a:schemeClr val="dk1"/>
              </a:buClr>
              <a:buSzPct val="100000"/>
              <a:buFont typeface="Arial"/>
              <a:buChar char="•"/>
            </a:pPr>
            <a:r>
              <a:rPr lang="en-US" sz="1100" b="0" i="0" u="none" strike="noStrike" cap="none" dirty="0" err="1">
                <a:solidFill>
                  <a:schemeClr val="dk1"/>
                </a:solidFill>
                <a:latin typeface="Calibri"/>
                <a:ea typeface="Calibri"/>
                <a:cs typeface="Calibri"/>
                <a:sym typeface="Calibri"/>
              </a:rPr>
              <a:t>Varviranta</a:t>
            </a:r>
            <a:r>
              <a:rPr lang="en-US" sz="1100" b="0" i="0" u="none" strike="noStrike" cap="none" dirty="0">
                <a:solidFill>
                  <a:schemeClr val="dk1"/>
                </a:solidFill>
                <a:latin typeface="Calibri"/>
                <a:ea typeface="Calibri"/>
                <a:cs typeface="Calibri"/>
                <a:sym typeface="Calibri"/>
              </a:rPr>
              <a:t> – </a:t>
            </a:r>
            <a:r>
              <a:rPr lang="en-US" sz="1100" b="0" i="0" u="none" strike="noStrike" cap="none" dirty="0" err="1">
                <a:solidFill>
                  <a:schemeClr val="dk1"/>
                </a:solidFill>
                <a:latin typeface="Calibri"/>
                <a:ea typeface="Calibri"/>
                <a:cs typeface="Calibri"/>
                <a:sym typeface="Calibri"/>
              </a:rPr>
              <a:t>yleisen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kahvion</a:t>
            </a:r>
            <a:r>
              <a:rPr lang="en-US" sz="1100" b="0" i="0" u="none" strike="noStrike" cap="none" dirty="0">
                <a:solidFill>
                  <a:schemeClr val="dk1"/>
                </a:solidFill>
                <a:latin typeface="Calibri"/>
                <a:ea typeface="Calibri"/>
                <a:cs typeface="Calibri"/>
                <a:sym typeface="Calibri"/>
              </a:rPr>
              <a:t> ja </a:t>
            </a:r>
            <a:r>
              <a:rPr lang="en-US" sz="1100" b="0" i="0" u="none" strike="noStrike" cap="none" dirty="0" err="1">
                <a:solidFill>
                  <a:schemeClr val="dk1"/>
                </a:solidFill>
                <a:latin typeface="Calibri"/>
                <a:ea typeface="Calibri"/>
                <a:cs typeface="Calibri"/>
                <a:sym typeface="Calibri"/>
              </a:rPr>
              <a:t>ruokalinjaston</a:t>
            </a:r>
            <a:r>
              <a:rPr lang="en-US" sz="1100" b="0" i="0" u="none" strike="noStrike" cap="none" dirty="0">
                <a:solidFill>
                  <a:schemeClr val="dk1"/>
                </a:solidFill>
                <a:latin typeface="Calibri"/>
                <a:ea typeface="Calibri"/>
                <a:cs typeface="Calibri"/>
                <a:sym typeface="Calibri"/>
              </a:rPr>
              <a:t> kautta</a:t>
            </a:r>
            <a:endParaRPr sz="1100" b="0" i="0" u="none" strike="noStrike" cap="none" dirty="0">
              <a:solidFill>
                <a:schemeClr val="dk1"/>
              </a:solidFill>
              <a:latin typeface="Arial"/>
              <a:ea typeface="Arial"/>
              <a:cs typeface="Arial"/>
              <a:sym typeface="Arial"/>
            </a:endParaRPr>
          </a:p>
          <a:p>
            <a:pPr marL="914400" marR="0" lvl="1" indent="-297497" algn="l" rtl="0">
              <a:lnSpc>
                <a:spcPct val="115000"/>
              </a:lnSpc>
              <a:spcBef>
                <a:spcPts val="0"/>
              </a:spcBef>
              <a:spcAft>
                <a:spcPts val="0"/>
              </a:spcAft>
              <a:buClr>
                <a:schemeClr val="dk1"/>
              </a:buClr>
              <a:buSzPct val="100000"/>
              <a:buFont typeface="Arial"/>
              <a:buChar char="•"/>
            </a:pPr>
            <a:r>
              <a:rPr lang="en-US" sz="1100" b="0" i="0" u="none" strike="noStrike" cap="none" dirty="0" err="1">
                <a:solidFill>
                  <a:schemeClr val="dk1"/>
                </a:solidFill>
                <a:latin typeface="Calibri"/>
                <a:ea typeface="Calibri"/>
                <a:cs typeface="Calibri"/>
                <a:sym typeface="Calibri"/>
              </a:rPr>
              <a:t>Hakovirta</a:t>
            </a:r>
            <a:r>
              <a:rPr lang="en-US" sz="1100" b="0" i="0" u="none" strike="noStrike" cap="none" dirty="0">
                <a:solidFill>
                  <a:schemeClr val="dk1"/>
                </a:solidFill>
                <a:latin typeface="Calibri"/>
                <a:ea typeface="Calibri"/>
                <a:cs typeface="Calibri"/>
                <a:sym typeface="Calibri"/>
              </a:rPr>
              <a:t> – </a:t>
            </a:r>
            <a:r>
              <a:rPr lang="en-US" sz="1100" b="0" i="0" u="none" strike="noStrike" cap="none" dirty="0" err="1">
                <a:solidFill>
                  <a:schemeClr val="dk1"/>
                </a:solidFill>
                <a:latin typeface="Calibri"/>
                <a:ea typeface="Calibri"/>
                <a:cs typeface="Calibri"/>
                <a:sym typeface="Calibri"/>
              </a:rPr>
              <a:t>yleinen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kahvio</a:t>
            </a:r>
            <a:endParaRPr sz="1100" b="0" i="0" u="none" strike="noStrike" cap="none" dirty="0">
              <a:solidFill>
                <a:schemeClr val="dk1"/>
              </a:solidFill>
              <a:latin typeface="Calibri"/>
              <a:ea typeface="Calibri"/>
              <a:cs typeface="Calibri"/>
              <a:sym typeface="Calibri"/>
            </a:endParaRPr>
          </a:p>
          <a:p>
            <a:pPr marL="914400" marR="0" lvl="0" indent="0" algn="l" rtl="0">
              <a:lnSpc>
                <a:spcPct val="115000"/>
              </a:lnSpc>
              <a:spcBef>
                <a:spcPts val="0"/>
              </a:spcBef>
              <a:spcAft>
                <a:spcPts val="0"/>
              </a:spcAft>
              <a:buClr>
                <a:srgbClr val="000000"/>
              </a:buClr>
              <a:buSzPct val="100000"/>
              <a:buFont typeface="Arial"/>
              <a:buNone/>
            </a:pPr>
            <a:endParaRPr sz="1100" b="0" i="0" u="none" strike="noStrike" cap="none" dirty="0">
              <a:solidFill>
                <a:schemeClr val="dk1"/>
              </a:solidFill>
              <a:latin typeface="Calibri"/>
              <a:ea typeface="Calibri"/>
              <a:cs typeface="Calibri"/>
              <a:sym typeface="Calibri"/>
            </a:endParaRPr>
          </a:p>
          <a:p>
            <a:pPr marL="457200" marR="0" lvl="0" indent="-297497" algn="l" rtl="0">
              <a:lnSpc>
                <a:spcPct val="115000"/>
              </a:lnSpc>
              <a:spcBef>
                <a:spcPts val="0"/>
              </a:spcBef>
              <a:spcAft>
                <a:spcPts val="0"/>
              </a:spcAft>
              <a:buClr>
                <a:schemeClr val="dk1"/>
              </a:buClr>
              <a:buSzPct val="100000"/>
              <a:buFont typeface="Noto Sans Symbols"/>
              <a:buChar char="⮚"/>
            </a:pPr>
            <a:r>
              <a:rPr lang="en-US" sz="1100" b="0" i="0" u="none" strike="noStrike" cap="none" dirty="0" err="1">
                <a:solidFill>
                  <a:schemeClr val="dk1"/>
                </a:solidFill>
                <a:latin typeface="Calibri"/>
                <a:ea typeface="Calibri"/>
                <a:cs typeface="Calibri"/>
                <a:sym typeface="Calibri"/>
              </a:rPr>
              <a:t>Talkooryhmät</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joiden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tarjoilut</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räätälöidään</a:t>
            </a:r>
            <a:endParaRPr sz="1100" b="0" i="0" u="none" strike="noStrike" cap="none" dirty="0">
              <a:solidFill>
                <a:srgbClr val="000000"/>
              </a:solidFill>
              <a:latin typeface="Arial"/>
              <a:ea typeface="Arial"/>
              <a:cs typeface="Arial"/>
              <a:sym typeface="Arial"/>
            </a:endParaRPr>
          </a:p>
          <a:p>
            <a:pPr marL="781050" marR="0" lvl="1" indent="-164147" algn="l" rtl="0">
              <a:lnSpc>
                <a:spcPct val="115000"/>
              </a:lnSpc>
              <a:spcBef>
                <a:spcPts val="0"/>
              </a:spcBef>
              <a:spcAft>
                <a:spcPts val="0"/>
              </a:spcAft>
              <a:buClr>
                <a:schemeClr val="dk1"/>
              </a:buClr>
              <a:buSzPct val="100000"/>
              <a:buFont typeface="Arial"/>
              <a:buChar char="•"/>
            </a:pPr>
            <a:r>
              <a:rPr lang="en-US" sz="1100" b="0" i="0" u="none" strike="noStrike" cap="none" dirty="0" err="1">
                <a:solidFill>
                  <a:schemeClr val="dk1"/>
                </a:solidFill>
                <a:latin typeface="Calibri"/>
                <a:ea typeface="Calibri"/>
                <a:cs typeface="Calibri"/>
                <a:sym typeface="Calibri"/>
              </a:rPr>
              <a:t>Vesiturvallisuus</a:t>
            </a:r>
            <a:endParaRPr sz="1100" b="0" i="0" u="none" strike="noStrike" cap="none" dirty="0">
              <a:solidFill>
                <a:srgbClr val="000000"/>
              </a:solidFill>
              <a:latin typeface="Arial"/>
              <a:ea typeface="Arial"/>
              <a:cs typeface="Arial"/>
              <a:sym typeface="Arial"/>
            </a:endParaRPr>
          </a:p>
          <a:p>
            <a:pPr marL="781050" marR="0" lvl="1" indent="-164147" algn="l" rtl="0">
              <a:lnSpc>
                <a:spcPct val="115000"/>
              </a:lnSpc>
              <a:spcBef>
                <a:spcPts val="0"/>
              </a:spcBef>
              <a:spcAft>
                <a:spcPts val="0"/>
              </a:spcAft>
              <a:buClr>
                <a:schemeClr val="dk1"/>
              </a:buClr>
              <a:buSzPct val="100000"/>
              <a:buFont typeface="Arial"/>
              <a:buChar char="•"/>
            </a:pPr>
            <a:r>
              <a:rPr lang="en-US" sz="1100" b="0" i="0" u="none" strike="noStrike" cap="none" dirty="0" err="1">
                <a:solidFill>
                  <a:schemeClr val="dk1"/>
                </a:solidFill>
                <a:latin typeface="Calibri"/>
                <a:ea typeface="Calibri"/>
                <a:cs typeface="Calibri"/>
                <a:sym typeface="Calibri"/>
              </a:rPr>
              <a:t>Vesillä</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olevat</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kilpailuryhmäläiset</a:t>
            </a:r>
            <a:endParaRPr sz="1100" b="0" i="0" u="none" strike="noStrike" cap="none" dirty="0">
              <a:solidFill>
                <a:srgbClr val="000000"/>
              </a:solidFill>
              <a:latin typeface="Arial"/>
              <a:ea typeface="Arial"/>
              <a:cs typeface="Arial"/>
              <a:sym typeface="Arial"/>
            </a:endParaRPr>
          </a:p>
          <a:p>
            <a:pPr marL="781050" marR="0" lvl="1" indent="-164147" algn="l" rtl="0">
              <a:lnSpc>
                <a:spcPct val="115000"/>
              </a:lnSpc>
              <a:spcBef>
                <a:spcPts val="0"/>
              </a:spcBef>
              <a:spcAft>
                <a:spcPts val="0"/>
              </a:spcAft>
              <a:buClr>
                <a:schemeClr val="dk1"/>
              </a:buClr>
              <a:buSzPct val="100000"/>
              <a:buFont typeface="Arial"/>
              <a:buChar char="•"/>
            </a:pPr>
            <a:r>
              <a:rPr lang="en-US" sz="1100" b="0" i="0" u="none" strike="noStrike" cap="none" dirty="0" err="1">
                <a:solidFill>
                  <a:schemeClr val="dk1"/>
                </a:solidFill>
                <a:latin typeface="Calibri"/>
                <a:ea typeface="Calibri"/>
                <a:cs typeface="Calibri"/>
                <a:sym typeface="Calibri"/>
              </a:rPr>
              <a:t>Liikenteenohjaus</a:t>
            </a:r>
            <a:endParaRPr sz="1100" b="0" i="0" u="none" strike="noStrike" cap="none" dirty="0">
              <a:solidFill>
                <a:schemeClr val="dk1"/>
              </a:solidFill>
              <a:latin typeface="Calibri"/>
              <a:ea typeface="Calibri"/>
              <a:cs typeface="Calibri"/>
              <a:sym typeface="Calibri"/>
            </a:endParaRPr>
          </a:p>
          <a:p>
            <a:pPr marL="781050" marR="0" lvl="1" indent="-164147" algn="l" rtl="0">
              <a:lnSpc>
                <a:spcPct val="115000"/>
              </a:lnSpc>
              <a:spcBef>
                <a:spcPts val="0"/>
              </a:spcBef>
              <a:spcAft>
                <a:spcPts val="0"/>
              </a:spcAft>
              <a:buClr>
                <a:schemeClr val="dk1"/>
              </a:buClr>
              <a:buSzPct val="100000"/>
              <a:buFont typeface="Calibri"/>
              <a:buChar char="•"/>
            </a:pPr>
            <a:r>
              <a:rPr lang="en-US" sz="1100" b="0" i="0" u="none" strike="noStrike" cap="none" dirty="0" err="1">
                <a:solidFill>
                  <a:schemeClr val="dk1"/>
                </a:solidFill>
                <a:latin typeface="Calibri"/>
                <a:ea typeface="Calibri"/>
                <a:cs typeface="Calibri"/>
                <a:sym typeface="Calibri"/>
              </a:rPr>
              <a:t>Yövalvojat</a:t>
            </a:r>
            <a:endParaRPr sz="1100" b="0" i="0" u="none" strike="noStrike" cap="none" dirty="0">
              <a:solidFill>
                <a:schemeClr val="dk1"/>
              </a:solidFill>
              <a:latin typeface="Calibri"/>
              <a:ea typeface="Calibri"/>
              <a:cs typeface="Calibri"/>
              <a:sym typeface="Calibri"/>
            </a:endParaRPr>
          </a:p>
          <a:p>
            <a:pPr marL="152400" marR="0" lvl="0" indent="0" algn="l" rtl="0">
              <a:lnSpc>
                <a:spcPct val="115000"/>
              </a:lnSpc>
              <a:spcBef>
                <a:spcPts val="0"/>
              </a:spcBef>
              <a:spcAft>
                <a:spcPts val="0"/>
              </a:spcAft>
              <a:buClr>
                <a:schemeClr val="dk1"/>
              </a:buClr>
              <a:buSzPct val="85714"/>
              <a:buFont typeface="Arial"/>
              <a:buNone/>
            </a:pPr>
            <a:endParaRPr sz="1100" b="0" i="0" u="none" strike="noStrike" cap="none" dirty="0">
              <a:solidFill>
                <a:schemeClr val="dk1"/>
              </a:solidFill>
              <a:latin typeface="Calibri"/>
              <a:ea typeface="Calibri"/>
              <a:cs typeface="Calibri"/>
              <a:sym typeface="Calibri"/>
            </a:endParaRPr>
          </a:p>
          <a:p>
            <a:pPr marL="323850" marR="0" lvl="0" indent="-164147" algn="l" rtl="0">
              <a:lnSpc>
                <a:spcPct val="115000"/>
              </a:lnSpc>
              <a:spcBef>
                <a:spcPts val="0"/>
              </a:spcBef>
              <a:spcAft>
                <a:spcPts val="0"/>
              </a:spcAft>
              <a:buClr>
                <a:schemeClr val="dk1"/>
              </a:buClr>
              <a:buSzPct val="100000"/>
              <a:buFont typeface="Noto Sans Symbols"/>
              <a:buChar char="⮚"/>
            </a:pPr>
            <a:r>
              <a:rPr lang="en-US" sz="1100" b="0" i="0" u="none" strike="noStrike" cap="none" dirty="0" err="1">
                <a:solidFill>
                  <a:schemeClr val="dk1"/>
                </a:solidFill>
                <a:latin typeface="Calibri"/>
                <a:ea typeface="Calibri"/>
                <a:cs typeface="Calibri"/>
                <a:sym typeface="Calibri"/>
              </a:rPr>
              <a:t>Ruokailut</a:t>
            </a:r>
            <a:r>
              <a:rPr lang="en-US" sz="1100" b="0" i="0" u="none" strike="noStrike" cap="none" dirty="0">
                <a:solidFill>
                  <a:schemeClr val="dk1"/>
                </a:solidFill>
                <a:latin typeface="Calibri"/>
                <a:ea typeface="Calibri"/>
                <a:cs typeface="Calibri"/>
                <a:sym typeface="Calibri"/>
              </a:rPr>
              <a:t> ja </a:t>
            </a:r>
            <a:r>
              <a:rPr lang="en-US" sz="1100" b="0" i="0" u="none" strike="noStrike" cap="none" dirty="0" err="1">
                <a:solidFill>
                  <a:schemeClr val="dk1"/>
                </a:solidFill>
                <a:latin typeface="Calibri"/>
                <a:ea typeface="Calibri"/>
                <a:cs typeface="Calibri"/>
                <a:sym typeface="Calibri"/>
              </a:rPr>
              <a:t>kahvittelut</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saa</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lipukkeita</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vastaan</a:t>
            </a:r>
            <a:endParaRPr sz="1100" b="0" i="0" u="none" strike="noStrike" cap="none" dirty="0">
              <a:solidFill>
                <a:srgbClr val="000000"/>
              </a:solidFill>
              <a:latin typeface="Arial"/>
              <a:ea typeface="Arial"/>
              <a:cs typeface="Arial"/>
              <a:sym typeface="Arial"/>
            </a:endParaRPr>
          </a:p>
          <a:p>
            <a:pPr marL="781050" marR="0" lvl="1" indent="-164147" algn="l" rtl="0">
              <a:lnSpc>
                <a:spcPct val="115000"/>
              </a:lnSpc>
              <a:spcBef>
                <a:spcPts val="0"/>
              </a:spcBef>
              <a:spcAft>
                <a:spcPts val="0"/>
              </a:spcAft>
              <a:buClr>
                <a:schemeClr val="dk1"/>
              </a:buClr>
              <a:buSzPct val="100000"/>
              <a:buFont typeface="Arial"/>
              <a:buChar char="•"/>
            </a:pPr>
            <a:r>
              <a:rPr lang="en-US" sz="1100" b="0" i="0" u="none" strike="noStrike" cap="none" dirty="0">
                <a:solidFill>
                  <a:schemeClr val="dk1"/>
                </a:solidFill>
                <a:latin typeface="Calibri"/>
                <a:ea typeface="Calibri"/>
                <a:cs typeface="Calibri"/>
                <a:sym typeface="Calibri"/>
              </a:rPr>
              <a:t>Liput </a:t>
            </a:r>
            <a:r>
              <a:rPr lang="en-US" sz="1100" b="0" i="0" u="none" strike="noStrike" cap="none" dirty="0" err="1">
                <a:solidFill>
                  <a:schemeClr val="dk1"/>
                </a:solidFill>
                <a:latin typeface="Calibri"/>
                <a:ea typeface="Calibri"/>
                <a:cs typeface="Calibri"/>
                <a:sym typeface="Calibri"/>
              </a:rPr>
              <a:t>jaetaan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ilmoittautumisen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yhteydessä</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paikan</a:t>
            </a:r>
            <a:r>
              <a:rPr lang="en-US" sz="1100" b="0" i="0" u="none" strike="noStrike" cap="none" dirty="0">
                <a:solidFill>
                  <a:schemeClr val="dk1"/>
                </a:solidFill>
                <a:latin typeface="Calibri"/>
                <a:ea typeface="Calibri"/>
                <a:cs typeface="Calibri"/>
                <a:sym typeface="Calibri"/>
              </a:rPr>
              <a:t> </a:t>
            </a:r>
            <a:r>
              <a:rPr lang="en-US" sz="1100" b="0" i="0" u="none" strike="noStrike" cap="none" dirty="0" err="1">
                <a:solidFill>
                  <a:schemeClr val="dk1"/>
                </a:solidFill>
                <a:latin typeface="Calibri"/>
                <a:ea typeface="Calibri"/>
                <a:cs typeface="Calibri"/>
                <a:sym typeface="Calibri"/>
              </a:rPr>
              <a:t>päällä</a:t>
            </a:r>
            <a:r>
              <a:rPr lang="en-US" sz="1100" b="0" i="0" u="none" strike="noStrike" cap="none" dirty="0">
                <a:solidFill>
                  <a:schemeClr val="dk1"/>
                </a:solidFill>
                <a:latin typeface="Calibri"/>
                <a:ea typeface="Calibri"/>
                <a:cs typeface="Calibri"/>
                <a:sym typeface="Calibri"/>
              </a:rPr>
              <a:t> tai </a:t>
            </a:r>
            <a:r>
              <a:rPr lang="en-US" sz="1100" b="0" i="0" u="none" strike="noStrike" cap="none" dirty="0" err="1">
                <a:solidFill>
                  <a:schemeClr val="dk1"/>
                </a:solidFill>
                <a:latin typeface="Calibri"/>
                <a:ea typeface="Calibri"/>
                <a:cs typeface="Calibri"/>
                <a:sym typeface="Calibri"/>
              </a:rPr>
              <a:t>perehdytystilaisuudessa</a:t>
            </a:r>
            <a:r>
              <a:rPr lang="en-US" sz="1100" b="0" i="0" u="none" strike="noStrike" cap="none" dirty="0">
                <a:solidFill>
                  <a:schemeClr val="dk1"/>
                </a:solidFill>
                <a:latin typeface="Calibri"/>
                <a:ea typeface="Calibri"/>
                <a:cs typeface="Calibri"/>
                <a:sym typeface="Calibri"/>
              </a:rPr>
              <a:t>.</a:t>
            </a:r>
            <a:endParaRPr sz="1100" b="0" i="0" u="none" strike="noStrike" cap="none" dirty="0">
              <a:solidFill>
                <a:srgbClr val="000000"/>
              </a:solidFill>
              <a:latin typeface="Arial"/>
              <a:ea typeface="Arial"/>
              <a:cs typeface="Arial"/>
              <a:sym typeface="Arial"/>
            </a:endParaRPr>
          </a:p>
          <a:p>
            <a:pPr marL="781050" marR="0" lvl="1" indent="-95250" algn="l" rtl="0">
              <a:lnSpc>
                <a:spcPct val="115000"/>
              </a:lnSpc>
              <a:spcBef>
                <a:spcPts val="0"/>
              </a:spcBef>
              <a:spcAft>
                <a:spcPts val="0"/>
              </a:spcAft>
              <a:buClr>
                <a:schemeClr val="dk1"/>
              </a:buClr>
              <a:buSzPct val="133333"/>
              <a:buFont typeface="Arial"/>
              <a:buNone/>
            </a:pPr>
            <a:endParaRPr sz="900" b="0" i="0" u="none" strike="noStrike" cap="none" dirty="0">
              <a:solidFill>
                <a:schemeClr val="dk1"/>
              </a:solidFill>
              <a:latin typeface="Calibri"/>
              <a:ea typeface="Calibri"/>
              <a:cs typeface="Calibri"/>
              <a:sym typeface="Calibri"/>
            </a:endParaRPr>
          </a:p>
          <a:p>
            <a:pPr marL="609600" marR="0" lvl="0" indent="0" algn="l" rtl="0">
              <a:lnSpc>
                <a:spcPct val="115000"/>
              </a:lnSpc>
              <a:spcBef>
                <a:spcPts val="0"/>
              </a:spcBef>
              <a:spcAft>
                <a:spcPts val="0"/>
              </a:spcAft>
              <a:buClr>
                <a:schemeClr val="dk1"/>
              </a:buClr>
              <a:buSzPct val="200000"/>
              <a:buFont typeface="Arial"/>
              <a:buNone/>
            </a:pPr>
            <a:endParaRPr sz="6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0"/>
              </a:spcBef>
              <a:spcAft>
                <a:spcPts val="0"/>
              </a:spcAft>
              <a:buClr>
                <a:schemeClr val="dk1"/>
              </a:buClr>
              <a:buSzPct val="150000"/>
              <a:buFont typeface="Arial"/>
              <a:buNone/>
            </a:pPr>
            <a:endParaRPr sz="1200" b="0" i="0" u="none" strike="noStrike" cap="none" dirty="0">
              <a:solidFill>
                <a:schemeClr val="dk1"/>
              </a:solidFill>
              <a:latin typeface="Calibri"/>
              <a:ea typeface="Calibri"/>
              <a:cs typeface="Calibri"/>
              <a:sym typeface="Calibri"/>
            </a:endParaRPr>
          </a:p>
          <a:p>
            <a:pPr marL="171446" marR="0" lvl="0" indent="-114296" algn="l" rtl="0">
              <a:lnSpc>
                <a:spcPct val="90000"/>
              </a:lnSpc>
              <a:spcBef>
                <a:spcPts val="750"/>
              </a:spcBef>
              <a:spcAft>
                <a:spcPts val="0"/>
              </a:spcAft>
              <a:buClr>
                <a:schemeClr val="dk1"/>
              </a:buClr>
              <a:buSzPct val="150000"/>
              <a:buFont typeface="Arial"/>
              <a:buNone/>
            </a:pPr>
            <a:endParaRPr sz="1200" b="0" i="0" u="none" strike="noStrike" cap="none" dirty="0">
              <a:solidFill>
                <a:schemeClr val="dk1"/>
              </a:solidFill>
              <a:latin typeface="Calibri"/>
              <a:ea typeface="Calibri"/>
              <a:cs typeface="Calibri"/>
              <a:sym typeface="Calibri"/>
            </a:endParaRPr>
          </a:p>
          <a:p>
            <a:pPr marL="457200" marR="0" lvl="0" indent="0" algn="l" rtl="0">
              <a:lnSpc>
                <a:spcPct val="90000"/>
              </a:lnSpc>
              <a:spcBef>
                <a:spcPts val="750"/>
              </a:spcBef>
              <a:spcAft>
                <a:spcPts val="0"/>
              </a:spcAft>
              <a:buClr>
                <a:schemeClr val="dk1"/>
              </a:buClr>
              <a:buSzPct val="150000"/>
              <a:buFont typeface="Arial"/>
              <a:buNone/>
            </a:pPr>
            <a:endParaRPr sz="1200" b="0" i="0" u="none" strike="noStrike" cap="none" dirty="0">
              <a:solidFill>
                <a:schemeClr val="dk1"/>
              </a:solidFill>
              <a:latin typeface="Calibri"/>
              <a:ea typeface="Calibri"/>
              <a:cs typeface="Calibri"/>
              <a:sym typeface="Calibri"/>
            </a:endParaRPr>
          </a:p>
          <a:p>
            <a:pPr marL="171446" marR="0" lvl="0" indent="-95246" algn="l" rtl="0">
              <a:lnSpc>
                <a:spcPct val="90000"/>
              </a:lnSpc>
              <a:spcBef>
                <a:spcPts val="750"/>
              </a:spcBef>
              <a:spcAft>
                <a:spcPts val="0"/>
              </a:spcAft>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2330689" y="664925"/>
            <a:ext cx="4554015" cy="71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B2"/>
              </a:buClr>
              <a:buSzPts val="2000"/>
              <a:buFont typeface="League Gothic"/>
              <a:buNone/>
            </a:pPr>
            <a:r>
              <a:rPr lang="en-US" sz="2400" b="1" dirty="0" err="1">
                <a:latin typeface="Calibri"/>
                <a:ea typeface="Calibri"/>
                <a:cs typeface="Calibri"/>
                <a:sym typeface="Calibri"/>
              </a:rPr>
              <a:t>talkoolaisten</a:t>
            </a:r>
            <a:r>
              <a:rPr lang="en-US" sz="2400" b="1" dirty="0">
                <a:latin typeface="Calibri"/>
                <a:ea typeface="Calibri"/>
                <a:cs typeface="Calibri"/>
                <a:sym typeface="Calibri"/>
              </a:rPr>
              <a:t> </a:t>
            </a:r>
            <a:r>
              <a:rPr lang="en-US" sz="2400" b="1" dirty="0" err="1">
                <a:latin typeface="Calibri"/>
                <a:ea typeface="Calibri"/>
                <a:cs typeface="Calibri"/>
                <a:sym typeface="Calibri"/>
              </a:rPr>
              <a:t>velvollisuudet</a:t>
            </a:r>
            <a:endParaRPr sz="2400" b="1" dirty="0">
              <a:latin typeface="Calibri"/>
              <a:ea typeface="Calibri"/>
              <a:cs typeface="Calibri"/>
              <a:sym typeface="Calibri"/>
            </a:endParaRPr>
          </a:p>
        </p:txBody>
      </p:sp>
      <p:sp>
        <p:nvSpPr>
          <p:cNvPr id="91" name="Google Shape;91;p4"/>
          <p:cNvSpPr txBox="1">
            <a:spLocks noGrp="1"/>
          </p:cNvSpPr>
          <p:nvPr>
            <p:ph type="body" idx="2"/>
          </p:nvPr>
        </p:nvSpPr>
        <p:spPr>
          <a:xfrm>
            <a:off x="578600" y="1379525"/>
            <a:ext cx="3810300" cy="3263400"/>
          </a:xfrm>
          <a:prstGeom prst="rect">
            <a:avLst/>
          </a:prstGeom>
          <a:noFill/>
          <a:ln>
            <a:noFill/>
          </a:ln>
        </p:spPr>
        <p:txBody>
          <a:bodyPr spcFirstLastPara="1" wrap="square" lIns="91425" tIns="45700" rIns="91425" bIns="45700" anchor="t" anchorCtr="0">
            <a:normAutofit/>
          </a:bodyPr>
          <a:lstStyle/>
          <a:p>
            <a:pPr marL="457200" lvl="0" indent="-304800" algn="l" rtl="0">
              <a:lnSpc>
                <a:spcPct val="115000"/>
              </a:lnSpc>
              <a:spcBef>
                <a:spcPts val="0"/>
              </a:spcBef>
              <a:spcAft>
                <a:spcPts val="0"/>
              </a:spcAft>
              <a:buSzPts val="1200"/>
              <a:buFont typeface="Noto Sans Symbols"/>
              <a:buChar char="⮚"/>
            </a:pPr>
            <a:r>
              <a:rPr lang="en-US" sz="1200" dirty="0" err="1">
                <a:solidFill>
                  <a:srgbClr val="000000"/>
                </a:solidFill>
                <a:latin typeface="Calibri"/>
                <a:ea typeface="Calibri"/>
                <a:cs typeface="Calibri"/>
                <a:sym typeface="Calibri"/>
              </a:rPr>
              <a:t>Pidä</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positiivista</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soutuhenkeä</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yllä</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mainosta</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tapahtumaa</a:t>
            </a:r>
            <a:r>
              <a:rPr lang="en-US" sz="1200" dirty="0">
                <a:solidFill>
                  <a:srgbClr val="000000"/>
                </a:solidFill>
                <a:latin typeface="Calibri"/>
                <a:ea typeface="Calibri"/>
                <a:cs typeface="Calibri"/>
                <a:sym typeface="Calibri"/>
              </a:rPr>
              <a:t> ja </a:t>
            </a:r>
            <a:r>
              <a:rPr lang="en-US" sz="1200" dirty="0" err="1">
                <a:solidFill>
                  <a:srgbClr val="000000"/>
                </a:solidFill>
                <a:latin typeface="Calibri"/>
                <a:ea typeface="Calibri"/>
                <a:cs typeface="Calibri"/>
                <a:sym typeface="Calibri"/>
              </a:rPr>
              <a:t>edistä</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tapahtuman</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onnistumista</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omalta</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osaltasi</a:t>
            </a:r>
            <a:r>
              <a:rPr lang="en-US" sz="1200" dirty="0">
                <a:solidFill>
                  <a:srgbClr val="000000"/>
                </a:solidFill>
                <a:latin typeface="Calibri"/>
                <a:ea typeface="Calibri"/>
                <a:cs typeface="Calibri"/>
                <a:sym typeface="Calibri"/>
              </a:rPr>
              <a:t>.</a:t>
            </a:r>
            <a:endParaRPr sz="1200" dirty="0">
              <a:solidFill>
                <a:srgbClr val="000000"/>
              </a:solidFill>
              <a:latin typeface="Calibri"/>
              <a:ea typeface="Calibri"/>
              <a:cs typeface="Calibri"/>
              <a:sym typeface="Calibri"/>
            </a:endParaRPr>
          </a:p>
          <a:p>
            <a:pPr marL="0" lvl="0" indent="0" algn="l" rtl="0">
              <a:lnSpc>
                <a:spcPct val="115000"/>
              </a:lnSpc>
              <a:spcBef>
                <a:spcPts val="0"/>
              </a:spcBef>
              <a:spcAft>
                <a:spcPts val="0"/>
              </a:spcAft>
              <a:buSzPts val="1800"/>
              <a:buNone/>
            </a:pPr>
            <a:endParaRPr sz="900" dirty="0">
              <a:solidFill>
                <a:srgbClr val="000000"/>
              </a:solidFill>
              <a:latin typeface="Calibri"/>
              <a:ea typeface="Calibri"/>
              <a:cs typeface="Calibri"/>
              <a:sym typeface="Calibri"/>
            </a:endParaRPr>
          </a:p>
          <a:p>
            <a:pPr marL="457200" lvl="0" indent="-304800" algn="l" rtl="0">
              <a:lnSpc>
                <a:spcPct val="115000"/>
              </a:lnSpc>
              <a:spcBef>
                <a:spcPts val="0"/>
              </a:spcBef>
              <a:spcAft>
                <a:spcPts val="0"/>
              </a:spcAft>
              <a:buSzPts val="1200"/>
              <a:buFont typeface="Noto Sans Symbols"/>
              <a:buChar char="⮚"/>
            </a:pPr>
            <a:r>
              <a:rPr lang="en-US" sz="1200" dirty="0" err="1">
                <a:solidFill>
                  <a:srgbClr val="000000"/>
                </a:solidFill>
                <a:latin typeface="Calibri"/>
                <a:ea typeface="Calibri"/>
                <a:cs typeface="Calibri"/>
                <a:sym typeface="Calibri"/>
              </a:rPr>
              <a:t>Tehtäviä</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ennen</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soutuja</a:t>
            </a:r>
            <a:r>
              <a:rPr lang="en-US" sz="1200" dirty="0">
                <a:solidFill>
                  <a:srgbClr val="000000"/>
                </a:solidFill>
                <a:latin typeface="Calibri"/>
                <a:ea typeface="Calibri"/>
                <a:cs typeface="Calibri"/>
                <a:sym typeface="Calibri"/>
              </a:rPr>
              <a:t>:</a:t>
            </a:r>
            <a:endParaRPr dirty="0"/>
          </a:p>
          <a:p>
            <a:pPr marL="781050" lvl="1" indent="-171450" algn="l" rtl="0">
              <a:lnSpc>
                <a:spcPct val="115000"/>
              </a:lnSpc>
              <a:spcBef>
                <a:spcPts val="0"/>
              </a:spcBef>
              <a:spcAft>
                <a:spcPts val="0"/>
              </a:spcAft>
              <a:buSzPts val="1200"/>
              <a:buFont typeface="Arial"/>
              <a:buChar char="•"/>
            </a:pPr>
            <a:r>
              <a:rPr lang="en-US" sz="900" dirty="0" err="1">
                <a:latin typeface="Calibri"/>
                <a:ea typeface="Calibri"/>
                <a:cs typeface="Calibri"/>
                <a:sym typeface="Calibri"/>
              </a:rPr>
              <a:t>Osallistu</a:t>
            </a:r>
            <a:r>
              <a:rPr lang="en-US" sz="900" dirty="0">
                <a:latin typeface="Calibri"/>
                <a:ea typeface="Calibri"/>
                <a:cs typeface="Calibri"/>
                <a:sym typeface="Calibri"/>
              </a:rPr>
              <a:t> </a:t>
            </a:r>
            <a:r>
              <a:rPr lang="en-US" sz="900" dirty="0" err="1">
                <a:latin typeface="Calibri"/>
                <a:ea typeface="Calibri"/>
                <a:cs typeface="Calibri"/>
                <a:sym typeface="Calibri"/>
              </a:rPr>
              <a:t>järjestettäviin</a:t>
            </a:r>
            <a:r>
              <a:rPr lang="en-US" sz="900" dirty="0">
                <a:latin typeface="Calibri"/>
                <a:ea typeface="Calibri"/>
                <a:cs typeface="Calibri"/>
                <a:sym typeface="Calibri"/>
              </a:rPr>
              <a:t> </a:t>
            </a:r>
            <a:r>
              <a:rPr lang="en-US" sz="900" dirty="0" err="1">
                <a:latin typeface="Calibri"/>
                <a:ea typeface="Calibri"/>
                <a:cs typeface="Calibri"/>
                <a:sym typeface="Calibri"/>
              </a:rPr>
              <a:t>perehdytystilaisuuksiin</a:t>
            </a:r>
            <a:r>
              <a:rPr lang="en-US" sz="900" dirty="0">
                <a:latin typeface="Calibri"/>
                <a:ea typeface="Calibri"/>
                <a:cs typeface="Calibri"/>
                <a:sym typeface="Calibri"/>
              </a:rPr>
              <a:t> (</a:t>
            </a:r>
            <a:r>
              <a:rPr lang="en-US" sz="900" dirty="0" err="1">
                <a:latin typeface="Calibri"/>
                <a:ea typeface="Calibri"/>
                <a:cs typeface="Calibri"/>
                <a:sym typeface="Calibri"/>
              </a:rPr>
              <a:t>kaikille</a:t>
            </a:r>
            <a:r>
              <a:rPr lang="en-US" sz="900" dirty="0">
                <a:latin typeface="Calibri"/>
                <a:ea typeface="Calibri"/>
                <a:cs typeface="Calibri"/>
                <a:sym typeface="Calibri"/>
              </a:rPr>
              <a:t> </a:t>
            </a:r>
            <a:r>
              <a:rPr lang="en-US" sz="900" dirty="0" err="1">
                <a:latin typeface="Calibri"/>
                <a:ea typeface="Calibri"/>
                <a:cs typeface="Calibri"/>
                <a:sym typeface="Calibri"/>
              </a:rPr>
              <a:t>yhteinen</a:t>
            </a:r>
            <a:r>
              <a:rPr lang="en-US" sz="900" dirty="0">
                <a:latin typeface="Calibri"/>
                <a:ea typeface="Calibri"/>
                <a:cs typeface="Calibri"/>
                <a:sym typeface="Calibri"/>
              </a:rPr>
              <a:t> </a:t>
            </a:r>
            <a:r>
              <a:rPr lang="en-US" sz="900" dirty="0" err="1">
                <a:latin typeface="Calibri"/>
                <a:ea typeface="Calibri"/>
                <a:cs typeface="Calibri"/>
                <a:sym typeface="Calibri"/>
              </a:rPr>
              <a:t>yleisinfo</a:t>
            </a:r>
            <a:r>
              <a:rPr lang="en-US" sz="900" dirty="0">
                <a:latin typeface="Calibri"/>
                <a:ea typeface="Calibri"/>
                <a:cs typeface="Calibri"/>
                <a:sym typeface="Calibri"/>
              </a:rPr>
              <a:t> </a:t>
            </a:r>
            <a:r>
              <a:rPr lang="en-US" sz="900" dirty="0" err="1">
                <a:latin typeface="Calibri"/>
                <a:ea typeface="Calibri"/>
                <a:cs typeface="Calibri"/>
                <a:sym typeface="Calibri"/>
              </a:rPr>
              <a:t>sekä</a:t>
            </a:r>
            <a:r>
              <a:rPr lang="en-US" sz="900" dirty="0">
                <a:latin typeface="Calibri"/>
                <a:ea typeface="Calibri"/>
                <a:cs typeface="Calibri"/>
                <a:sym typeface="Calibri"/>
              </a:rPr>
              <a:t> </a:t>
            </a:r>
            <a:r>
              <a:rPr lang="en-US" sz="900" dirty="0" err="1">
                <a:latin typeface="Calibri"/>
                <a:ea typeface="Calibri"/>
                <a:cs typeface="Calibri"/>
                <a:sym typeface="Calibri"/>
              </a:rPr>
              <a:t>tehtäväkohtainen</a:t>
            </a:r>
            <a:r>
              <a:rPr lang="en-US" sz="900" dirty="0">
                <a:latin typeface="Calibri"/>
                <a:ea typeface="Calibri"/>
                <a:cs typeface="Calibri"/>
                <a:sym typeface="Calibri"/>
              </a:rPr>
              <a:t> </a:t>
            </a:r>
            <a:r>
              <a:rPr lang="en-US" sz="900" dirty="0" err="1">
                <a:latin typeface="Calibri"/>
                <a:ea typeface="Calibri"/>
                <a:cs typeface="Calibri"/>
                <a:sym typeface="Calibri"/>
              </a:rPr>
              <a:t>osuus</a:t>
            </a:r>
            <a:r>
              <a:rPr lang="en-US" sz="900" dirty="0">
                <a:latin typeface="Calibri"/>
                <a:ea typeface="Calibri"/>
                <a:cs typeface="Calibri"/>
                <a:sym typeface="Calibri"/>
              </a:rPr>
              <a:t>)</a:t>
            </a:r>
            <a:endParaRPr dirty="0"/>
          </a:p>
          <a:p>
            <a:pPr marL="609600" lvl="0" indent="0" algn="l" rtl="0">
              <a:lnSpc>
                <a:spcPct val="115000"/>
              </a:lnSpc>
              <a:spcBef>
                <a:spcPts val="0"/>
              </a:spcBef>
              <a:spcAft>
                <a:spcPts val="0"/>
              </a:spcAft>
              <a:buClr>
                <a:srgbClr val="000000"/>
              </a:buClr>
              <a:buSzPts val="1200"/>
              <a:buNone/>
            </a:pPr>
            <a:endParaRPr sz="1200" dirty="0">
              <a:solidFill>
                <a:srgbClr val="000000"/>
              </a:solidFill>
              <a:latin typeface="Calibri"/>
              <a:ea typeface="Calibri"/>
              <a:cs typeface="Calibri"/>
              <a:sym typeface="Calibri"/>
            </a:endParaRPr>
          </a:p>
          <a:p>
            <a:pPr marL="457200" lvl="0" indent="-304800" algn="l" rtl="0">
              <a:lnSpc>
                <a:spcPct val="115000"/>
              </a:lnSpc>
              <a:spcBef>
                <a:spcPts val="0"/>
              </a:spcBef>
              <a:spcAft>
                <a:spcPts val="0"/>
              </a:spcAft>
              <a:buSzPts val="1200"/>
              <a:buFont typeface="Noto Sans Symbols"/>
              <a:buChar char="⮚"/>
            </a:pPr>
            <a:r>
              <a:rPr lang="en-US" sz="1200" dirty="0" err="1">
                <a:solidFill>
                  <a:srgbClr val="000000"/>
                </a:solidFill>
                <a:latin typeface="Calibri"/>
                <a:ea typeface="Calibri"/>
                <a:cs typeface="Calibri"/>
                <a:sym typeface="Calibri"/>
              </a:rPr>
              <a:t>Tehtäviä</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ennen</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ensimmäistä</a:t>
            </a:r>
            <a:r>
              <a:rPr lang="en-US" sz="1200" dirty="0">
                <a:solidFill>
                  <a:srgbClr val="000000"/>
                </a:solidFill>
                <a:latin typeface="Calibri"/>
                <a:ea typeface="Calibri"/>
                <a:cs typeface="Calibri"/>
                <a:sym typeface="Calibri"/>
              </a:rPr>
              <a:t> </a:t>
            </a:r>
            <a:r>
              <a:rPr lang="en-US" sz="1200" dirty="0" err="1">
                <a:solidFill>
                  <a:srgbClr val="000000"/>
                </a:solidFill>
                <a:latin typeface="Calibri"/>
                <a:ea typeface="Calibri"/>
                <a:cs typeface="Calibri"/>
                <a:sym typeface="Calibri"/>
              </a:rPr>
              <a:t>vuoroa</a:t>
            </a:r>
            <a:r>
              <a:rPr lang="en-US" sz="1200" dirty="0">
                <a:solidFill>
                  <a:srgbClr val="000000"/>
                </a:solidFill>
                <a:latin typeface="Calibri"/>
                <a:ea typeface="Calibri"/>
                <a:cs typeface="Calibri"/>
                <a:sym typeface="Calibri"/>
              </a:rPr>
              <a:t>:</a:t>
            </a:r>
            <a:endParaRPr dirty="0"/>
          </a:p>
          <a:p>
            <a:pPr marL="781050" lvl="1" indent="-171450" algn="l" rtl="0">
              <a:lnSpc>
                <a:spcPct val="115000"/>
              </a:lnSpc>
              <a:spcBef>
                <a:spcPts val="0"/>
              </a:spcBef>
              <a:spcAft>
                <a:spcPts val="0"/>
              </a:spcAft>
              <a:buSzPts val="1200"/>
              <a:buFont typeface="Arial"/>
              <a:buChar char="•"/>
            </a:pPr>
            <a:r>
              <a:rPr lang="en-US" sz="900" dirty="0" err="1">
                <a:latin typeface="Calibri"/>
                <a:ea typeface="Calibri"/>
                <a:cs typeface="Calibri"/>
                <a:sym typeface="Calibri"/>
              </a:rPr>
              <a:t>Tutustu</a:t>
            </a:r>
            <a:r>
              <a:rPr lang="en-US" sz="900" dirty="0">
                <a:latin typeface="Calibri"/>
                <a:ea typeface="Calibri"/>
                <a:cs typeface="Calibri"/>
                <a:sym typeface="Calibri"/>
              </a:rPr>
              <a:t> </a:t>
            </a:r>
            <a:r>
              <a:rPr lang="en-US" sz="900" dirty="0" err="1">
                <a:latin typeface="Calibri"/>
                <a:ea typeface="Calibri"/>
                <a:cs typeface="Calibri"/>
                <a:sym typeface="Calibri"/>
              </a:rPr>
              <a:t>perehdytysmateriaaliin</a:t>
            </a:r>
            <a:r>
              <a:rPr lang="en-US" sz="900" dirty="0">
                <a:latin typeface="Calibri"/>
                <a:ea typeface="Calibri"/>
                <a:cs typeface="Calibri"/>
                <a:sym typeface="Calibri"/>
              </a:rPr>
              <a:t>, </a:t>
            </a:r>
            <a:r>
              <a:rPr lang="en-US" sz="900" dirty="0" err="1">
                <a:latin typeface="Calibri"/>
                <a:ea typeface="Calibri"/>
                <a:cs typeface="Calibri"/>
                <a:sym typeface="Calibri"/>
              </a:rPr>
              <a:t>joka</a:t>
            </a:r>
            <a:r>
              <a:rPr lang="en-US" sz="900" dirty="0">
                <a:latin typeface="Calibri"/>
                <a:ea typeface="Calibri"/>
                <a:cs typeface="Calibri"/>
                <a:sym typeface="Calibri"/>
              </a:rPr>
              <a:t> on </a:t>
            </a:r>
            <a:r>
              <a:rPr lang="en-US" sz="900" dirty="0" err="1">
                <a:latin typeface="Calibri"/>
                <a:ea typeface="Calibri"/>
                <a:cs typeface="Calibri"/>
                <a:sym typeface="Calibri"/>
              </a:rPr>
              <a:t>luettavana</a:t>
            </a:r>
            <a:r>
              <a:rPr lang="en-US" sz="900" dirty="0">
                <a:latin typeface="Calibri"/>
                <a:ea typeface="Calibri"/>
                <a:cs typeface="Calibri"/>
                <a:sym typeface="Calibri"/>
              </a:rPr>
              <a:t> </a:t>
            </a:r>
            <a:r>
              <a:rPr lang="en-US" sz="900" dirty="0" err="1">
                <a:latin typeface="Calibri"/>
                <a:ea typeface="Calibri"/>
                <a:cs typeface="Calibri"/>
                <a:sym typeface="Calibri"/>
              </a:rPr>
              <a:t>sähköisesti</a:t>
            </a:r>
            <a:r>
              <a:rPr lang="en-US" sz="900" dirty="0">
                <a:latin typeface="Calibri"/>
                <a:ea typeface="Calibri"/>
                <a:cs typeface="Calibri"/>
                <a:sym typeface="Calibri"/>
              </a:rPr>
              <a:t> tai </a:t>
            </a:r>
            <a:r>
              <a:rPr lang="en-US" sz="900" dirty="0" err="1">
                <a:latin typeface="Calibri"/>
                <a:ea typeface="Calibri"/>
                <a:cs typeface="Calibri"/>
                <a:sym typeface="Calibri"/>
              </a:rPr>
              <a:t>viimeistään</a:t>
            </a:r>
            <a:r>
              <a:rPr lang="en-US" sz="900" dirty="0">
                <a:latin typeface="Calibri"/>
                <a:ea typeface="Calibri"/>
                <a:cs typeface="Calibri"/>
                <a:sym typeface="Calibri"/>
              </a:rPr>
              <a:t> </a:t>
            </a:r>
            <a:r>
              <a:rPr lang="en-US" sz="900" dirty="0" err="1">
                <a:latin typeface="Calibri"/>
                <a:ea typeface="Calibri"/>
                <a:cs typeface="Calibri"/>
                <a:sym typeface="Calibri"/>
              </a:rPr>
              <a:t>toimipisteellä</a:t>
            </a:r>
            <a:r>
              <a:rPr lang="en-US" sz="900" dirty="0">
                <a:latin typeface="Calibri"/>
                <a:ea typeface="Calibri"/>
                <a:cs typeface="Calibri"/>
                <a:sym typeface="Calibri"/>
              </a:rPr>
              <a:t> </a:t>
            </a:r>
            <a:r>
              <a:rPr lang="en-US" sz="900" dirty="0" err="1">
                <a:latin typeface="Calibri"/>
                <a:ea typeface="Calibri"/>
                <a:cs typeface="Calibri"/>
                <a:sym typeface="Calibri"/>
              </a:rPr>
              <a:t>ennen</a:t>
            </a:r>
            <a:r>
              <a:rPr lang="en-US" sz="900" dirty="0">
                <a:latin typeface="Calibri"/>
                <a:ea typeface="Calibri"/>
                <a:cs typeface="Calibri"/>
                <a:sym typeface="Calibri"/>
              </a:rPr>
              <a:t> </a:t>
            </a:r>
            <a:r>
              <a:rPr lang="en-US" sz="900" dirty="0" err="1">
                <a:latin typeface="Calibri"/>
                <a:ea typeface="Calibri"/>
                <a:cs typeface="Calibri"/>
                <a:sym typeface="Calibri"/>
              </a:rPr>
              <a:t>ensimmäistä</a:t>
            </a:r>
            <a:r>
              <a:rPr lang="en-US" sz="900" dirty="0">
                <a:latin typeface="Calibri"/>
                <a:ea typeface="Calibri"/>
                <a:cs typeface="Calibri"/>
                <a:sym typeface="Calibri"/>
              </a:rPr>
              <a:t> </a:t>
            </a:r>
            <a:r>
              <a:rPr lang="en-US" sz="900" dirty="0" err="1">
                <a:latin typeface="Calibri"/>
                <a:ea typeface="Calibri"/>
                <a:cs typeface="Calibri"/>
                <a:sym typeface="Calibri"/>
              </a:rPr>
              <a:t>työvuoroa</a:t>
            </a:r>
            <a:endParaRPr sz="900" dirty="0">
              <a:latin typeface="Calibri"/>
              <a:ea typeface="Calibri"/>
              <a:cs typeface="Calibri"/>
              <a:sym typeface="Calibri"/>
            </a:endParaRPr>
          </a:p>
          <a:p>
            <a:pPr marL="781050" lvl="1" indent="-171450" algn="l" rtl="0">
              <a:lnSpc>
                <a:spcPct val="115000"/>
              </a:lnSpc>
              <a:spcBef>
                <a:spcPts val="0"/>
              </a:spcBef>
              <a:spcAft>
                <a:spcPts val="0"/>
              </a:spcAft>
              <a:buSzPts val="1200"/>
              <a:buFont typeface="Arial"/>
              <a:buChar char="•"/>
            </a:pPr>
            <a:r>
              <a:rPr lang="en-US" sz="900" dirty="0" err="1">
                <a:solidFill>
                  <a:srgbClr val="000000"/>
                </a:solidFill>
                <a:latin typeface="Calibri"/>
                <a:ea typeface="Calibri"/>
                <a:cs typeface="Calibri"/>
                <a:sym typeface="Calibri"/>
              </a:rPr>
              <a:t>Ilmoittautuminen</a:t>
            </a:r>
            <a:r>
              <a:rPr lang="en-US" sz="900" dirty="0">
                <a:solidFill>
                  <a:srgbClr val="000000"/>
                </a:solidFill>
                <a:latin typeface="Calibri"/>
                <a:ea typeface="Calibri"/>
                <a:cs typeface="Calibri"/>
                <a:sym typeface="Calibri"/>
              </a:rPr>
              <a:t> (</a:t>
            </a:r>
            <a:r>
              <a:rPr lang="en-US" sz="900" dirty="0" err="1">
                <a:solidFill>
                  <a:srgbClr val="000000"/>
                </a:solidFill>
                <a:latin typeface="Calibri"/>
                <a:ea typeface="Calibri"/>
                <a:cs typeface="Calibri"/>
                <a:sym typeface="Calibri"/>
              </a:rPr>
              <a:t>talkoopaidan</a:t>
            </a:r>
            <a:r>
              <a:rPr lang="en-US" sz="900" dirty="0">
                <a:solidFill>
                  <a:srgbClr val="000000"/>
                </a:solidFill>
                <a:latin typeface="Calibri"/>
                <a:ea typeface="Calibri"/>
                <a:cs typeface="Calibri"/>
                <a:sym typeface="Calibri"/>
              </a:rPr>
              <a:t>, </a:t>
            </a:r>
            <a:r>
              <a:rPr lang="en-US" sz="900" dirty="0" err="1">
                <a:solidFill>
                  <a:srgbClr val="000000"/>
                </a:solidFill>
                <a:latin typeface="Calibri"/>
                <a:ea typeface="Calibri"/>
                <a:cs typeface="Calibri"/>
                <a:sym typeface="Calibri"/>
              </a:rPr>
              <a:t>staffilätkän</a:t>
            </a:r>
            <a:r>
              <a:rPr lang="en-US" sz="900" dirty="0">
                <a:solidFill>
                  <a:srgbClr val="000000"/>
                </a:solidFill>
                <a:latin typeface="Calibri"/>
                <a:ea typeface="Calibri"/>
                <a:cs typeface="Calibri"/>
                <a:sym typeface="Calibri"/>
              </a:rPr>
              <a:t> </a:t>
            </a:r>
            <a:r>
              <a:rPr lang="en-US" sz="900" dirty="0" err="1">
                <a:solidFill>
                  <a:srgbClr val="000000"/>
                </a:solidFill>
                <a:latin typeface="Calibri"/>
                <a:ea typeface="Calibri"/>
                <a:cs typeface="Calibri"/>
                <a:sym typeface="Calibri"/>
              </a:rPr>
              <a:t>sekä</a:t>
            </a:r>
            <a:r>
              <a:rPr lang="en-US" sz="900" dirty="0">
                <a:solidFill>
                  <a:srgbClr val="000000"/>
                </a:solidFill>
                <a:latin typeface="Calibri"/>
                <a:ea typeface="Calibri"/>
                <a:cs typeface="Calibri"/>
                <a:sym typeface="Calibri"/>
              </a:rPr>
              <a:t> </a:t>
            </a:r>
            <a:r>
              <a:rPr lang="en-US" sz="900" dirty="0" err="1">
                <a:solidFill>
                  <a:srgbClr val="000000"/>
                </a:solidFill>
                <a:latin typeface="Calibri"/>
                <a:ea typeface="Calibri"/>
                <a:cs typeface="Calibri"/>
                <a:sym typeface="Calibri"/>
              </a:rPr>
              <a:t>ruoka</a:t>
            </a:r>
            <a:r>
              <a:rPr lang="en-US" sz="900" dirty="0">
                <a:solidFill>
                  <a:srgbClr val="000000"/>
                </a:solidFill>
                <a:latin typeface="Calibri"/>
                <a:ea typeface="Calibri"/>
                <a:cs typeface="Calibri"/>
                <a:sym typeface="Calibri"/>
              </a:rPr>
              <a:t>-ja </a:t>
            </a:r>
            <a:r>
              <a:rPr lang="en-US" sz="900" dirty="0" err="1">
                <a:solidFill>
                  <a:srgbClr val="000000"/>
                </a:solidFill>
                <a:latin typeface="Calibri"/>
                <a:ea typeface="Calibri"/>
                <a:cs typeface="Calibri"/>
                <a:sym typeface="Calibri"/>
              </a:rPr>
              <a:t>kahvilipukkeiden</a:t>
            </a:r>
            <a:r>
              <a:rPr lang="en-US" sz="900" dirty="0">
                <a:solidFill>
                  <a:srgbClr val="000000"/>
                </a:solidFill>
                <a:latin typeface="Calibri"/>
                <a:ea typeface="Calibri"/>
                <a:cs typeface="Calibri"/>
                <a:sym typeface="Calibri"/>
              </a:rPr>
              <a:t> </a:t>
            </a:r>
            <a:r>
              <a:rPr lang="en-US" sz="900" dirty="0" err="1">
                <a:solidFill>
                  <a:srgbClr val="000000"/>
                </a:solidFill>
                <a:latin typeface="Calibri"/>
                <a:ea typeface="Calibri"/>
                <a:cs typeface="Calibri"/>
                <a:sym typeface="Calibri"/>
              </a:rPr>
              <a:t>noutaminen</a:t>
            </a:r>
            <a:r>
              <a:rPr lang="en-US" sz="900" dirty="0">
                <a:solidFill>
                  <a:srgbClr val="000000"/>
                </a:solidFill>
                <a:latin typeface="Calibri"/>
                <a:ea typeface="Calibri"/>
                <a:cs typeface="Calibri"/>
                <a:sym typeface="Calibri"/>
              </a:rPr>
              <a:t>)</a:t>
            </a:r>
            <a:endParaRPr sz="900" dirty="0">
              <a:solidFill>
                <a:srgbClr val="000000"/>
              </a:solidFill>
              <a:latin typeface="Calibri"/>
              <a:ea typeface="Calibri"/>
              <a:cs typeface="Calibri"/>
              <a:sym typeface="Calibri"/>
            </a:endParaRPr>
          </a:p>
          <a:p>
            <a:pPr marL="457200" lvl="0" indent="0" algn="l" rtl="0">
              <a:lnSpc>
                <a:spcPct val="115000"/>
              </a:lnSpc>
              <a:spcBef>
                <a:spcPts val="0"/>
              </a:spcBef>
              <a:spcAft>
                <a:spcPts val="0"/>
              </a:spcAft>
              <a:buSzPts val="1800"/>
              <a:buNone/>
            </a:pPr>
            <a:endParaRPr sz="1200" dirty="0">
              <a:latin typeface="Calibri"/>
              <a:ea typeface="Calibri"/>
              <a:cs typeface="Calibri"/>
              <a:sym typeface="Calibri"/>
            </a:endParaRPr>
          </a:p>
        </p:txBody>
      </p:sp>
      <p:sp>
        <p:nvSpPr>
          <p:cNvPr id="92" name="Google Shape;92;p4"/>
          <p:cNvSpPr txBox="1"/>
          <p:nvPr/>
        </p:nvSpPr>
        <p:spPr>
          <a:xfrm>
            <a:off x="4682425" y="1379525"/>
            <a:ext cx="3810300" cy="2733026"/>
          </a:xfrm>
          <a:prstGeom prst="rect">
            <a:avLst/>
          </a:prstGeom>
          <a:noFill/>
          <a:ln>
            <a:noFill/>
          </a:ln>
        </p:spPr>
        <p:txBody>
          <a:bodyPr spcFirstLastPara="1" wrap="square" lIns="91425" tIns="91425" rIns="91425" bIns="91425" anchor="t" anchorCtr="0">
            <a:spAutoFit/>
          </a:bodyPr>
          <a:lstStyle/>
          <a:p>
            <a:pPr marL="457200" marR="0" lvl="0" indent="-304800" algn="l" rtl="0">
              <a:lnSpc>
                <a:spcPct val="115000"/>
              </a:lnSpc>
              <a:spcBef>
                <a:spcPts val="0"/>
              </a:spcBef>
              <a:spcAft>
                <a:spcPts val="0"/>
              </a:spcAft>
              <a:buClr>
                <a:schemeClr val="dk1"/>
              </a:buClr>
              <a:buSzPts val="1200"/>
              <a:buFont typeface="Noto Sans Symbols"/>
              <a:buChar char="⮚"/>
            </a:pPr>
            <a:r>
              <a:rPr lang="en-US" sz="1200" b="0" i="0" u="none" strike="noStrike" cap="none" dirty="0" err="1">
                <a:solidFill>
                  <a:schemeClr val="dk1"/>
                </a:solidFill>
                <a:latin typeface="Calibri"/>
                <a:ea typeface="Calibri"/>
                <a:cs typeface="Calibri"/>
                <a:sym typeface="Calibri"/>
              </a:rPr>
              <a:t>Työvuorojen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jälkeen</a:t>
            </a:r>
            <a:r>
              <a:rPr lang="en-US" sz="12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781050" marR="0" lvl="0" indent="-171450" algn="l" rtl="0">
              <a:lnSpc>
                <a:spcPct val="115000"/>
              </a:lnSpc>
              <a:spcBef>
                <a:spcPts val="0"/>
              </a:spcBef>
              <a:spcAft>
                <a:spcPts val="0"/>
              </a:spcAft>
              <a:buClr>
                <a:schemeClr val="dk1"/>
              </a:buClr>
              <a:buSzPts val="1200"/>
              <a:buFont typeface="Arial"/>
              <a:buChar char="•"/>
            </a:pPr>
            <a:r>
              <a:rPr lang="en-US" sz="900" b="0" i="0" u="none" strike="noStrike" cap="none" dirty="0" err="1">
                <a:solidFill>
                  <a:schemeClr val="dk1"/>
                </a:solidFill>
                <a:latin typeface="Calibri"/>
                <a:ea typeface="Calibri"/>
                <a:cs typeface="Calibri"/>
                <a:sym typeface="Calibri"/>
              </a:rPr>
              <a:t>Huolehdi</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että</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talkoovuoron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toteutunut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pituus</a:t>
            </a:r>
            <a:r>
              <a:rPr lang="en-US" sz="900" b="0" i="0" u="none" strike="noStrike" cap="none" dirty="0">
                <a:solidFill>
                  <a:schemeClr val="dk1"/>
                </a:solidFill>
                <a:latin typeface="Calibri"/>
                <a:ea typeface="Calibri"/>
                <a:cs typeface="Calibri"/>
                <a:sym typeface="Calibri"/>
              </a:rPr>
              <a:t> on </a:t>
            </a:r>
            <a:r>
              <a:rPr lang="en-US" sz="900" b="0" i="0" u="none" strike="noStrike" cap="none" dirty="0" err="1">
                <a:solidFill>
                  <a:schemeClr val="dk1"/>
                </a:solidFill>
                <a:latin typeface="Calibri"/>
                <a:ea typeface="Calibri"/>
                <a:cs typeface="Calibri"/>
                <a:sym typeface="Calibri"/>
              </a:rPr>
              <a:t>merkattu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oikein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työvuorolistaan</a:t>
            </a:r>
            <a:endParaRPr sz="900" b="0" i="0" u="none" strike="noStrike" cap="none" dirty="0">
              <a:solidFill>
                <a:schemeClr val="dk1"/>
              </a:solidFill>
              <a:latin typeface="Calibri"/>
              <a:ea typeface="Calibri"/>
              <a:cs typeface="Calibri"/>
              <a:sym typeface="Calibri"/>
            </a:endParaRPr>
          </a:p>
          <a:p>
            <a:pPr marL="781050" marR="0" lvl="0" indent="-171450" algn="l" rtl="0">
              <a:lnSpc>
                <a:spcPct val="115000"/>
              </a:lnSpc>
              <a:spcBef>
                <a:spcPts val="0"/>
              </a:spcBef>
              <a:spcAft>
                <a:spcPts val="0"/>
              </a:spcAft>
              <a:buClr>
                <a:schemeClr val="dk1"/>
              </a:buClr>
              <a:buSzPts val="1200"/>
              <a:buFont typeface="Arial"/>
              <a:buChar char="•"/>
            </a:pPr>
            <a:r>
              <a:rPr lang="en-US" sz="900" b="0" i="0" u="none" strike="noStrike" cap="none" dirty="0" err="1">
                <a:solidFill>
                  <a:schemeClr val="dk1"/>
                </a:solidFill>
                <a:latin typeface="Calibri"/>
                <a:ea typeface="Calibri"/>
                <a:cs typeface="Calibri"/>
                <a:sym typeface="Calibri"/>
              </a:rPr>
              <a:t>Listan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saat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omalta</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esihenkilöltäsi</a:t>
            </a:r>
            <a:endParaRPr sz="900" b="0" i="0" u="none" strike="noStrike" cap="none" dirty="0">
              <a:solidFill>
                <a:schemeClr val="dk1"/>
              </a:solidFill>
              <a:latin typeface="Calibri"/>
              <a:ea typeface="Calibri"/>
              <a:cs typeface="Calibri"/>
              <a:sym typeface="Calibri"/>
            </a:endParaRPr>
          </a:p>
          <a:p>
            <a:pPr marL="781050" marR="0" lvl="0" indent="-171450" algn="l" rtl="0">
              <a:lnSpc>
                <a:spcPct val="115000"/>
              </a:lnSpc>
              <a:spcBef>
                <a:spcPts val="0"/>
              </a:spcBef>
              <a:spcAft>
                <a:spcPts val="0"/>
              </a:spcAft>
              <a:buClr>
                <a:schemeClr val="dk1"/>
              </a:buClr>
              <a:buSzPts val="1200"/>
              <a:buFont typeface="Arial"/>
              <a:buChar char="•"/>
            </a:pPr>
            <a:r>
              <a:rPr lang="en-US" sz="900" b="0" i="0" u="none" strike="noStrike" cap="none" dirty="0" err="1">
                <a:solidFill>
                  <a:schemeClr val="dk1"/>
                </a:solidFill>
                <a:latin typeface="Calibri"/>
                <a:ea typeface="Calibri"/>
                <a:cs typeface="Calibri"/>
                <a:sym typeface="Calibri"/>
              </a:rPr>
              <a:t>Varmista</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listaan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talkookorvauksen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saaja</a:t>
            </a:r>
            <a:endParaRPr sz="900" b="0" i="0" u="none" strike="noStrike" cap="none" dirty="0">
              <a:solidFill>
                <a:schemeClr val="dk1"/>
              </a:solidFill>
              <a:latin typeface="Calibri"/>
              <a:ea typeface="Calibri"/>
              <a:cs typeface="Calibri"/>
              <a:sym typeface="Calibri"/>
            </a:endParaRPr>
          </a:p>
          <a:p>
            <a:pPr marL="609600" marR="0" lvl="0" indent="0" algn="l" rtl="0">
              <a:lnSpc>
                <a:spcPct val="115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Noto Sans Symbols"/>
              <a:buChar char="⮚"/>
            </a:pPr>
            <a:r>
              <a:rPr lang="en-US" sz="1200" b="0" i="0" u="none" strike="noStrike" cap="none" dirty="0" err="1">
                <a:solidFill>
                  <a:schemeClr val="dk1"/>
                </a:solidFill>
                <a:latin typeface="Calibri"/>
                <a:ea typeface="Calibri"/>
                <a:cs typeface="Calibri"/>
                <a:sym typeface="Calibri"/>
              </a:rPr>
              <a:t>Muista</a:t>
            </a:r>
            <a:r>
              <a:rPr lang="en-US"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781050" marR="0" lvl="0" indent="-171450" algn="l" rtl="0">
              <a:lnSpc>
                <a:spcPct val="115000"/>
              </a:lnSpc>
              <a:spcBef>
                <a:spcPts val="0"/>
              </a:spcBef>
              <a:spcAft>
                <a:spcPts val="0"/>
              </a:spcAft>
              <a:buClr>
                <a:schemeClr val="dk1"/>
              </a:buClr>
              <a:buSzPts val="1200"/>
              <a:buFont typeface="Arial"/>
              <a:buChar char="•"/>
            </a:pPr>
            <a:r>
              <a:rPr lang="en-US" sz="900" b="0" i="0" u="none" strike="noStrike" cap="none" dirty="0">
                <a:solidFill>
                  <a:schemeClr val="dk1"/>
                </a:solidFill>
                <a:latin typeface="Calibri"/>
                <a:ea typeface="Calibri"/>
                <a:cs typeface="Calibri"/>
                <a:sym typeface="Calibri"/>
              </a:rPr>
              <a:t>Ole </a:t>
            </a:r>
            <a:r>
              <a:rPr lang="en-US" sz="900" b="0" i="0" u="none" strike="noStrike" cap="none" dirty="0" err="1">
                <a:solidFill>
                  <a:schemeClr val="dk1"/>
                </a:solidFill>
                <a:latin typeface="Calibri"/>
                <a:ea typeface="Calibri"/>
                <a:cs typeface="Calibri"/>
                <a:sym typeface="Calibri"/>
              </a:rPr>
              <a:t>aina</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ajoissa</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paikalla</a:t>
            </a:r>
            <a:endParaRPr sz="1400" b="0" i="0" u="none" strike="noStrike" cap="none" dirty="0">
              <a:solidFill>
                <a:srgbClr val="000000"/>
              </a:solidFill>
              <a:latin typeface="Arial"/>
              <a:ea typeface="Arial"/>
              <a:cs typeface="Arial"/>
              <a:sym typeface="Arial"/>
            </a:endParaRPr>
          </a:p>
          <a:p>
            <a:pPr marL="781050" marR="0" lvl="0" indent="-171450" algn="l" rtl="0">
              <a:lnSpc>
                <a:spcPct val="115000"/>
              </a:lnSpc>
              <a:spcBef>
                <a:spcPts val="0"/>
              </a:spcBef>
              <a:spcAft>
                <a:spcPts val="0"/>
              </a:spcAft>
              <a:buClr>
                <a:schemeClr val="dk1"/>
              </a:buClr>
              <a:buSzPts val="1200"/>
              <a:buFont typeface="Arial"/>
              <a:buChar char="•"/>
            </a:pPr>
            <a:r>
              <a:rPr lang="en-US" sz="900" b="0" i="0" u="none" strike="noStrike" cap="none" dirty="0" err="1">
                <a:solidFill>
                  <a:schemeClr val="dk1"/>
                </a:solidFill>
                <a:latin typeface="Calibri"/>
                <a:ea typeface="Calibri"/>
                <a:cs typeface="Calibri"/>
                <a:sym typeface="Calibri"/>
              </a:rPr>
              <a:t>Ilmoita</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mikäli</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myöhästyt</a:t>
            </a:r>
            <a:r>
              <a:rPr lang="en-US" sz="900" b="0" i="0" u="none" strike="noStrike" cap="none" dirty="0">
                <a:solidFill>
                  <a:schemeClr val="dk1"/>
                </a:solidFill>
                <a:latin typeface="Calibri"/>
                <a:ea typeface="Calibri"/>
                <a:cs typeface="Calibri"/>
                <a:sym typeface="Calibri"/>
              </a:rPr>
              <a:t> tai </a:t>
            </a:r>
            <a:r>
              <a:rPr lang="en-US" sz="900" b="0" i="0" u="none" strike="noStrike" cap="none" dirty="0" err="1">
                <a:solidFill>
                  <a:schemeClr val="dk1"/>
                </a:solidFill>
                <a:latin typeface="Calibri"/>
                <a:ea typeface="Calibri"/>
                <a:cs typeface="Calibri"/>
                <a:sym typeface="Calibri"/>
              </a:rPr>
              <a:t>vuoron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suorittamiselle</a:t>
            </a:r>
            <a:r>
              <a:rPr lang="en-US" sz="900" b="0" i="0" u="none" strike="noStrike" cap="none" dirty="0">
                <a:solidFill>
                  <a:schemeClr val="dk1"/>
                </a:solidFill>
                <a:latin typeface="Calibri"/>
                <a:ea typeface="Calibri"/>
                <a:cs typeface="Calibri"/>
                <a:sym typeface="Calibri"/>
              </a:rPr>
              <a:t> on </a:t>
            </a:r>
            <a:r>
              <a:rPr lang="en-US" sz="900" b="0" i="0" u="none" strike="noStrike" cap="none" dirty="0" err="1">
                <a:solidFill>
                  <a:schemeClr val="dk1"/>
                </a:solidFill>
                <a:latin typeface="Calibri"/>
                <a:ea typeface="Calibri"/>
                <a:cs typeface="Calibri"/>
                <a:sym typeface="Calibri"/>
              </a:rPr>
              <a:t>tullut</a:t>
            </a:r>
            <a:r>
              <a:rPr lang="en-US" sz="900" b="0" i="0" u="none" strike="noStrike" cap="none" dirty="0">
                <a:solidFill>
                  <a:schemeClr val="dk1"/>
                </a:solidFill>
                <a:latin typeface="Calibri"/>
                <a:ea typeface="Calibri"/>
                <a:cs typeface="Calibri"/>
                <a:sym typeface="Calibri"/>
              </a:rPr>
              <a:t> force major </a:t>
            </a:r>
            <a:r>
              <a:rPr lang="en-US" sz="900" b="0" i="0" u="none" strike="noStrike" cap="none" dirty="0" err="1">
                <a:solidFill>
                  <a:schemeClr val="dk1"/>
                </a:solidFill>
                <a:latin typeface="Calibri"/>
                <a:ea typeface="Calibri"/>
                <a:cs typeface="Calibri"/>
                <a:sym typeface="Calibri"/>
              </a:rPr>
              <a:t>este</a:t>
            </a:r>
            <a:endParaRPr sz="1400" b="0" i="0" u="none" strike="noStrike" cap="none" dirty="0">
              <a:solidFill>
                <a:srgbClr val="000000"/>
              </a:solidFill>
              <a:latin typeface="Arial"/>
              <a:ea typeface="Arial"/>
              <a:cs typeface="Arial"/>
              <a:sym typeface="Arial"/>
            </a:endParaRPr>
          </a:p>
          <a:p>
            <a:pPr marL="781050" marR="0" lvl="0" indent="-171450" algn="l" rtl="0">
              <a:lnSpc>
                <a:spcPct val="115000"/>
              </a:lnSpc>
              <a:spcBef>
                <a:spcPts val="0"/>
              </a:spcBef>
              <a:spcAft>
                <a:spcPts val="0"/>
              </a:spcAft>
              <a:buClr>
                <a:schemeClr val="dk1"/>
              </a:buClr>
              <a:buSzPts val="1200"/>
              <a:buFont typeface="Arial"/>
              <a:buChar char="•"/>
            </a:pPr>
            <a:r>
              <a:rPr lang="en-US" sz="900" b="0" i="0" u="none" strike="noStrike" cap="none" dirty="0" err="1">
                <a:solidFill>
                  <a:schemeClr val="dk1"/>
                </a:solidFill>
                <a:latin typeface="Calibri"/>
                <a:ea typeface="Calibri"/>
                <a:cs typeface="Calibri"/>
                <a:sym typeface="Calibri"/>
              </a:rPr>
              <a:t>Älä</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lähde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vuorostasi</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ennen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kuin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seuraava</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henkilö</a:t>
            </a:r>
            <a:r>
              <a:rPr lang="en-US" sz="900" b="0" i="0" u="none" strike="noStrike" cap="none" dirty="0">
                <a:solidFill>
                  <a:schemeClr val="dk1"/>
                </a:solidFill>
                <a:latin typeface="Calibri"/>
                <a:ea typeface="Calibri"/>
                <a:cs typeface="Calibri"/>
                <a:sym typeface="Calibri"/>
              </a:rPr>
              <a:t> on </a:t>
            </a:r>
            <a:r>
              <a:rPr lang="en-US" sz="900" b="0" i="0" u="none" strike="noStrike" cap="none" dirty="0" err="1">
                <a:solidFill>
                  <a:schemeClr val="dk1"/>
                </a:solidFill>
                <a:latin typeface="Calibri"/>
                <a:ea typeface="Calibri"/>
                <a:cs typeface="Calibri"/>
                <a:sym typeface="Calibri"/>
              </a:rPr>
              <a:t>saapunut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tilallesi</a:t>
            </a:r>
            <a:endParaRPr sz="1400" b="0" i="0" u="none" strike="noStrike" cap="none" dirty="0">
              <a:solidFill>
                <a:srgbClr val="000000"/>
              </a:solidFill>
              <a:latin typeface="Arial"/>
              <a:ea typeface="Arial"/>
              <a:cs typeface="Arial"/>
              <a:sym typeface="Arial"/>
            </a:endParaRPr>
          </a:p>
          <a:p>
            <a:pPr marL="781050" marR="0" lvl="0" indent="-171450" algn="l" rtl="0">
              <a:lnSpc>
                <a:spcPct val="115000"/>
              </a:lnSpc>
              <a:spcBef>
                <a:spcPts val="0"/>
              </a:spcBef>
              <a:spcAft>
                <a:spcPts val="0"/>
              </a:spcAft>
              <a:buClr>
                <a:schemeClr val="dk1"/>
              </a:buClr>
              <a:buSzPts val="1200"/>
              <a:buFont typeface="Arial"/>
              <a:buChar char="•"/>
            </a:pPr>
            <a:r>
              <a:rPr lang="en-US" sz="900" b="0" i="0" u="none" strike="noStrike" cap="none" dirty="0" err="1">
                <a:solidFill>
                  <a:schemeClr val="dk1"/>
                </a:solidFill>
                <a:latin typeface="Calibri"/>
                <a:ea typeface="Calibri"/>
                <a:cs typeface="Calibri"/>
                <a:sym typeface="Calibri"/>
              </a:rPr>
              <a:t>Talkoopaidassa</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edustat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aina</a:t>
            </a:r>
            <a:r>
              <a:rPr lang="en-US" sz="900" b="0" i="0" u="none" strike="noStrike" cap="none" dirty="0">
                <a:solidFill>
                  <a:schemeClr val="dk1"/>
                </a:solidFill>
                <a:latin typeface="Calibri"/>
                <a:ea typeface="Calibri"/>
                <a:cs typeface="Calibri"/>
                <a:sym typeface="Calibri"/>
              </a:rPr>
              <a:t> Sulkavan </a:t>
            </a:r>
            <a:r>
              <a:rPr lang="en-US" sz="900" b="0" i="0" u="none" strike="noStrike" cap="none" dirty="0" err="1">
                <a:solidFill>
                  <a:schemeClr val="dk1"/>
                </a:solidFill>
                <a:latin typeface="Calibri"/>
                <a:ea typeface="Calibri"/>
                <a:cs typeface="Calibri"/>
                <a:sym typeface="Calibri"/>
              </a:rPr>
              <a:t>Suursoutuja</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joten</a:t>
            </a:r>
            <a:r>
              <a:rPr lang="en-US" sz="900" b="0" i="0" u="none" strike="noStrike" cap="none" dirty="0">
                <a:solidFill>
                  <a:schemeClr val="dk1"/>
                </a:solidFill>
                <a:latin typeface="Calibri"/>
                <a:ea typeface="Calibri"/>
                <a:cs typeface="Calibri"/>
                <a:sym typeface="Calibri"/>
              </a:rPr>
              <a:t> anna paras </a:t>
            </a:r>
            <a:r>
              <a:rPr lang="en-US" sz="900" b="0" i="0" u="none" strike="noStrike" cap="none" dirty="0" err="1">
                <a:solidFill>
                  <a:schemeClr val="dk1"/>
                </a:solidFill>
                <a:latin typeface="Calibri"/>
                <a:ea typeface="Calibri"/>
                <a:cs typeface="Calibri"/>
                <a:sym typeface="Calibri"/>
              </a:rPr>
              <a:t>panos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itsestäsi</a:t>
            </a:r>
            <a:r>
              <a:rPr lang="en-US" sz="900" b="0" i="0" u="none" strike="noStrike" cap="none" dirty="0">
                <a:solidFill>
                  <a:schemeClr val="dk1"/>
                </a:solidFill>
                <a:latin typeface="Calibri"/>
                <a:ea typeface="Calibri"/>
                <a:cs typeface="Calibri"/>
                <a:sym typeface="Calibri"/>
              </a:rPr>
              <a:t>☺</a:t>
            </a:r>
            <a:endParaRPr sz="900" b="0" i="0" u="none" strike="noStrike" cap="none" dirty="0">
              <a:solidFill>
                <a:schemeClr val="dk1"/>
              </a:solidFill>
              <a:latin typeface="Calibri"/>
              <a:ea typeface="Calibri"/>
              <a:cs typeface="Calibri"/>
              <a:sym typeface="Calibri"/>
            </a:endParaRPr>
          </a:p>
          <a:p>
            <a:pPr marL="628650" marR="0" lvl="7" indent="-9525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transition spd="slow">
    <p:push/>
  </p:transition>
</p:sld>
</file>

<file path=ppt/theme/theme1.xml><?xml version="1.0" encoding="utf-8"?>
<a:theme xmlns:a="http://schemas.openxmlformats.org/drawingml/2006/main" name="Mukautettu suunnittelumall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8156</TotalTime>
  <Words>1191</Words>
  <Application>Microsoft Office PowerPoint</Application>
  <PresentationFormat>Näytössä katseltava esitys (16:9)</PresentationFormat>
  <Paragraphs>150</Paragraphs>
  <Slides>12</Slides>
  <Notes>8</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12</vt:i4>
      </vt:variant>
    </vt:vector>
  </HeadingPairs>
  <TitlesOfParts>
    <vt:vector size="18" baseType="lpstr">
      <vt:lpstr>Aptos</vt:lpstr>
      <vt:lpstr>Arial</vt:lpstr>
      <vt:lpstr>Calibri</vt:lpstr>
      <vt:lpstr>League Gothic</vt:lpstr>
      <vt:lpstr>Noto Sans Symbols</vt:lpstr>
      <vt:lpstr>Mukautettu suunnittelumalli</vt:lpstr>
      <vt:lpstr>talkoolaiseksi Sulkavan Suursoutuihin  9.-12.7.2026  </vt:lpstr>
      <vt:lpstr>Sulkavan Suursoudut pähkinänkuoressa</vt:lpstr>
      <vt:lpstr>PowerPoint-esitys</vt:lpstr>
      <vt:lpstr>Talkoolaisten toimipisteet</vt:lpstr>
      <vt:lpstr>Tarvitsemme siis talkoolaisia monenlaisiin tehtäviin!  Odotamme talkoolaisilta reipasta työotetta ja positiivista asennetta.   Ihmisten kohtaaminen tuottaa iloa ja haluat olla mukana toteuttamassa onnistunutta tapahtumaa, jossa olosuhteet on viritetty huippuunsa ja asiakkaat saavat osaavaa ja hyväntuulista palvelua.  Mikäli olet ulkopaikkakuntalainen, niin järjestämme sinulle patjamajoituksen aamiaisella talkoilujen ajaksi.   </vt:lpstr>
      <vt:lpstr>Maksamme talkookorvausta</vt:lpstr>
      <vt:lpstr>Talkoolaisten saamat edut</vt:lpstr>
      <vt:lpstr>talkoolaisten kahvi-ja ruokatarjoilut</vt:lpstr>
      <vt:lpstr>talkoolaisten velvollisuudet</vt:lpstr>
      <vt:lpstr>Miten ilmoittaudun?</vt:lpstr>
      <vt:lpstr>Muita varainhankintamahdollisuuksia yhdistyksille</vt:lpstr>
      <vt:lpstr>Lämpimästi tervetuloa energiseen joukkoomme toteuttamaan Suomen hyväntuulisinta kesätapahtumaa!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Leena</dc:creator>
  <cp:lastModifiedBy>Suursoutujen Info</cp:lastModifiedBy>
  <cp:revision>36</cp:revision>
  <dcterms:created xsi:type="dcterms:W3CDTF">2024-07-04T08:26:03Z</dcterms:created>
  <dcterms:modified xsi:type="dcterms:W3CDTF">2026-03-06T08:01:10Z</dcterms:modified>
</cp:coreProperties>
</file>